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2" r:id="rId1"/>
  </p:sldMasterIdLst>
  <p:notesMasterIdLst>
    <p:notesMasterId r:id="rId21"/>
  </p:notesMasterIdLst>
  <p:sldIdLst>
    <p:sldId id="256" r:id="rId2"/>
    <p:sldId id="257" r:id="rId3"/>
    <p:sldId id="314" r:id="rId4"/>
    <p:sldId id="263" r:id="rId5"/>
    <p:sldId id="316" r:id="rId6"/>
    <p:sldId id="337" r:id="rId7"/>
    <p:sldId id="338" r:id="rId8"/>
    <p:sldId id="340" r:id="rId9"/>
    <p:sldId id="258" r:id="rId10"/>
    <p:sldId id="341" r:id="rId11"/>
    <p:sldId id="328" r:id="rId12"/>
    <p:sldId id="331" r:id="rId13"/>
    <p:sldId id="330" r:id="rId14"/>
    <p:sldId id="335" r:id="rId15"/>
    <p:sldId id="336" r:id="rId16"/>
    <p:sldId id="334" r:id="rId17"/>
    <p:sldId id="332" r:id="rId18"/>
    <p:sldId id="333" r:id="rId19"/>
    <p:sldId id="300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ED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986F08-53E9-4607-B2E5-869384987FD8}">
  <a:tblStyle styleId="{42986F08-53E9-4607-B2E5-869384987F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71" autoAdjust="0"/>
    <p:restoredTop sz="94061" autoAdjust="0"/>
  </p:normalViewPr>
  <p:slideViewPr>
    <p:cSldViewPr snapToGrid="0">
      <p:cViewPr varScale="1">
        <p:scale>
          <a:sx n="110" d="100"/>
          <a:sy n="110" d="100"/>
        </p:scale>
        <p:origin x="73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8c1997cbf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8c1997cbf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22986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8c1997cbf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8c1997cbf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238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8c1997cbf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8c1997cbf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0371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8c1997cbf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8c1997cbf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5120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8c1997cbf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8c1997cbf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53626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8c1997cbf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8c1997cbf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98638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24e6b4d5c3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24e6b4d5c3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21355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4986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191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93be0b746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93be0b746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859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7673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134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1427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8c1997cbf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8c1997cbf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016381"/>
            <a:ext cx="4079700" cy="24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387619"/>
            <a:ext cx="2350500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23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20000" y="1104850"/>
            <a:ext cx="7890600" cy="31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Livvic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17" name="Google Shape;17;p4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18" name="Google Shape;18;p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3;p4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24" name="Google Shape;24;p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4939700" y="1288261"/>
            <a:ext cx="1905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body" idx="1"/>
          </p:nvPr>
        </p:nvSpPr>
        <p:spPr>
          <a:xfrm>
            <a:off x="4939700" y="2182538"/>
            <a:ext cx="1905300" cy="18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>
            <a:spLocks noGrp="1"/>
          </p:cNvSpPr>
          <p:nvPr>
            <p:ph type="subTitle" idx="1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0"/>
          <p:cNvSpPr txBox="1">
            <a:spLocks noGrp="1"/>
          </p:cNvSpPr>
          <p:nvPr>
            <p:ph type="title" idx="2" hasCustomPrompt="1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55" name="Google Shape;255;p20"/>
          <p:cNvSpPr txBox="1">
            <a:spLocks noGrp="1"/>
          </p:cNvSpPr>
          <p:nvPr>
            <p:ph type="subTitle" idx="3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0"/>
          <p:cNvSpPr txBox="1">
            <a:spLocks noGrp="1"/>
          </p:cNvSpPr>
          <p:nvPr>
            <p:ph type="subTitle" idx="4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0"/>
          <p:cNvSpPr txBox="1">
            <a:spLocks noGrp="1"/>
          </p:cNvSpPr>
          <p:nvPr>
            <p:ph type="title" idx="5" hasCustomPrompt="1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58" name="Google Shape;258;p20"/>
          <p:cNvSpPr txBox="1">
            <a:spLocks noGrp="1"/>
          </p:cNvSpPr>
          <p:nvPr>
            <p:ph type="subTitle" idx="6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20"/>
          <p:cNvSpPr txBox="1">
            <a:spLocks noGrp="1"/>
          </p:cNvSpPr>
          <p:nvPr>
            <p:ph type="subTitle" idx="7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0"/>
          <p:cNvSpPr txBox="1">
            <a:spLocks noGrp="1"/>
          </p:cNvSpPr>
          <p:nvPr>
            <p:ph type="title" idx="8" hasCustomPrompt="1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1" name="Google Shape;261;p20"/>
          <p:cNvSpPr txBox="1">
            <a:spLocks noGrp="1"/>
          </p:cNvSpPr>
          <p:nvPr>
            <p:ph type="subTitle" idx="9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0"/>
          <p:cNvSpPr txBox="1">
            <a:spLocks noGrp="1"/>
          </p:cNvSpPr>
          <p:nvPr>
            <p:ph type="subTitle" idx="13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20"/>
          <p:cNvSpPr txBox="1">
            <a:spLocks noGrp="1"/>
          </p:cNvSpPr>
          <p:nvPr>
            <p:ph type="title" idx="14" hasCustomPrompt="1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4" name="Google Shape;264;p20"/>
          <p:cNvSpPr txBox="1">
            <a:spLocks noGrp="1"/>
          </p:cNvSpPr>
          <p:nvPr>
            <p:ph type="subTitle" idx="15"/>
          </p:nvPr>
        </p:nvSpPr>
        <p:spPr>
          <a:xfrm>
            <a:off x="720100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0"/>
          <p:cNvSpPr txBox="1">
            <a:spLocks noGrp="1"/>
          </p:cNvSpPr>
          <p:nvPr>
            <p:ph type="subTitle" idx="16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0"/>
          <p:cNvSpPr txBox="1">
            <a:spLocks noGrp="1"/>
          </p:cNvSpPr>
          <p:nvPr>
            <p:ph type="title" idx="17" hasCustomPrompt="1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7" name="Google Shape;267;p20"/>
          <p:cNvSpPr txBox="1">
            <a:spLocks noGrp="1"/>
          </p:cNvSpPr>
          <p:nvPr>
            <p:ph type="subTitle" idx="18"/>
          </p:nvPr>
        </p:nvSpPr>
        <p:spPr>
          <a:xfrm>
            <a:off x="3413738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20"/>
          <p:cNvSpPr txBox="1">
            <a:spLocks noGrp="1"/>
          </p:cNvSpPr>
          <p:nvPr>
            <p:ph type="subTitle" idx="19"/>
          </p:nvPr>
        </p:nvSpPr>
        <p:spPr>
          <a:xfrm>
            <a:off x="6107050" y="339547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0"/>
          <p:cNvSpPr txBox="1">
            <a:spLocks noGrp="1"/>
          </p:cNvSpPr>
          <p:nvPr>
            <p:ph type="title" idx="20" hasCustomPrompt="1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70" name="Google Shape;270;p20"/>
          <p:cNvSpPr txBox="1">
            <a:spLocks noGrp="1"/>
          </p:cNvSpPr>
          <p:nvPr>
            <p:ph type="subTitle" idx="21"/>
          </p:nvPr>
        </p:nvSpPr>
        <p:spPr>
          <a:xfrm>
            <a:off x="6107101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1" name="Google Shape;271;p20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72" name="Google Shape;272;p2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277;p20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278" name="Google Shape;278;p2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1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1"/>
          <p:cNvSpPr txBox="1">
            <a:spLocks noGrp="1"/>
          </p:cNvSpPr>
          <p:nvPr>
            <p:ph type="subTitle" idx="1"/>
          </p:nvPr>
        </p:nvSpPr>
        <p:spPr>
          <a:xfrm>
            <a:off x="1410963" y="1499611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21"/>
          <p:cNvSpPr txBox="1">
            <a:spLocks noGrp="1"/>
          </p:cNvSpPr>
          <p:nvPr>
            <p:ph type="subTitle" idx="2"/>
          </p:nvPr>
        </p:nvSpPr>
        <p:spPr>
          <a:xfrm>
            <a:off x="1411463" y="1799502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21"/>
          <p:cNvSpPr txBox="1">
            <a:spLocks noGrp="1"/>
          </p:cNvSpPr>
          <p:nvPr>
            <p:ph type="subTitle" idx="3"/>
          </p:nvPr>
        </p:nvSpPr>
        <p:spPr>
          <a:xfrm>
            <a:off x="1410988" y="2526349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21"/>
          <p:cNvSpPr txBox="1">
            <a:spLocks noGrp="1"/>
          </p:cNvSpPr>
          <p:nvPr>
            <p:ph type="subTitle" idx="4"/>
          </p:nvPr>
        </p:nvSpPr>
        <p:spPr>
          <a:xfrm>
            <a:off x="1411225" y="2826240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1"/>
          <p:cNvSpPr txBox="1">
            <a:spLocks noGrp="1"/>
          </p:cNvSpPr>
          <p:nvPr>
            <p:ph type="subTitle" idx="5"/>
          </p:nvPr>
        </p:nvSpPr>
        <p:spPr>
          <a:xfrm>
            <a:off x="5415963" y="1499611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1"/>
          <p:cNvSpPr txBox="1">
            <a:spLocks noGrp="1"/>
          </p:cNvSpPr>
          <p:nvPr>
            <p:ph type="subTitle" idx="6"/>
          </p:nvPr>
        </p:nvSpPr>
        <p:spPr>
          <a:xfrm>
            <a:off x="5416013" y="1799502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332101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1"/>
          <p:cNvSpPr txBox="1">
            <a:spLocks noGrp="1"/>
          </p:cNvSpPr>
          <p:nvPr>
            <p:ph type="subTitle" idx="7"/>
          </p:nvPr>
        </p:nvSpPr>
        <p:spPr>
          <a:xfrm>
            <a:off x="1410963" y="3553089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21"/>
          <p:cNvSpPr txBox="1">
            <a:spLocks noGrp="1"/>
          </p:cNvSpPr>
          <p:nvPr>
            <p:ph type="subTitle" idx="8"/>
          </p:nvPr>
        </p:nvSpPr>
        <p:spPr>
          <a:xfrm>
            <a:off x="1411463" y="3852989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1"/>
          <p:cNvSpPr txBox="1">
            <a:spLocks noGrp="1"/>
          </p:cNvSpPr>
          <p:nvPr>
            <p:ph type="subTitle" idx="9"/>
          </p:nvPr>
        </p:nvSpPr>
        <p:spPr>
          <a:xfrm>
            <a:off x="5415788" y="2526351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1"/>
          <p:cNvSpPr txBox="1">
            <a:spLocks noGrp="1"/>
          </p:cNvSpPr>
          <p:nvPr>
            <p:ph type="subTitle" idx="13"/>
          </p:nvPr>
        </p:nvSpPr>
        <p:spPr>
          <a:xfrm>
            <a:off x="5416125" y="2826251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1"/>
          <p:cNvSpPr txBox="1">
            <a:spLocks noGrp="1"/>
          </p:cNvSpPr>
          <p:nvPr>
            <p:ph type="subTitle" idx="14"/>
          </p:nvPr>
        </p:nvSpPr>
        <p:spPr>
          <a:xfrm>
            <a:off x="5415963" y="3553087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21"/>
          <p:cNvSpPr txBox="1">
            <a:spLocks noGrp="1"/>
          </p:cNvSpPr>
          <p:nvPr>
            <p:ph type="subTitle" idx="15"/>
          </p:nvPr>
        </p:nvSpPr>
        <p:spPr>
          <a:xfrm>
            <a:off x="5416013" y="3852989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7" name="Google Shape;297;p21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98" name="Google Shape;298;p2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" name="Google Shape;303;p21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304" name="Google Shape;304;p2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23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33" name="Google Shape;433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Google Shape;438;p23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439" name="Google Shape;439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23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445" name="Google Shape;445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23"/>
          <p:cNvGrpSpPr/>
          <p:nvPr/>
        </p:nvGrpSpPr>
        <p:grpSpPr>
          <a:xfrm rot="10800000" flipH="1">
            <a:off x="0" y="846"/>
            <a:ext cx="1022509" cy="572747"/>
            <a:chOff x="-77" y="3784091"/>
            <a:chExt cx="2423582" cy="1357541"/>
          </a:xfrm>
        </p:grpSpPr>
        <p:sp>
          <p:nvSpPr>
            <p:cNvPr id="451" name="Google Shape;451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24"/>
          <p:cNvGrpSpPr/>
          <p:nvPr/>
        </p:nvGrpSpPr>
        <p:grpSpPr>
          <a:xfrm rot="5400000" flipH="1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458" name="Google Shape;458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" name="Google Shape;463;p24"/>
          <p:cNvGrpSpPr/>
          <p:nvPr/>
        </p:nvGrpSpPr>
        <p:grpSpPr>
          <a:xfrm rot="-5400000" flipH="1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464" name="Google Shape;464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24"/>
          <p:cNvSpPr txBox="1">
            <a:spLocks noGrp="1"/>
          </p:cNvSpPr>
          <p:nvPr>
            <p:ph type="subTitle" idx="1"/>
          </p:nvPr>
        </p:nvSpPr>
        <p:spPr>
          <a:xfrm>
            <a:off x="720000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9" name="Google Shape;1059;p24"/>
          <p:cNvSpPr txBox="1">
            <a:spLocks noGrp="1"/>
          </p:cNvSpPr>
          <p:nvPr>
            <p:ph type="subTitle" idx="2"/>
          </p:nvPr>
        </p:nvSpPr>
        <p:spPr>
          <a:xfrm>
            <a:off x="3584484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0" name="Google Shape;1060;p24"/>
          <p:cNvSpPr txBox="1">
            <a:spLocks noGrp="1"/>
          </p:cNvSpPr>
          <p:nvPr>
            <p:ph type="subTitle" idx="3"/>
          </p:nvPr>
        </p:nvSpPr>
        <p:spPr>
          <a:xfrm>
            <a:off x="6448975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1" name="Google Shape;1061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62" name="Google Shape;1062;p24"/>
          <p:cNvSpPr txBox="1">
            <a:spLocks noGrp="1"/>
          </p:cNvSpPr>
          <p:nvPr>
            <p:ph type="subTitle" idx="4"/>
          </p:nvPr>
        </p:nvSpPr>
        <p:spPr>
          <a:xfrm>
            <a:off x="720000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063" name="Google Shape;1063;p24"/>
          <p:cNvSpPr txBox="1">
            <a:spLocks noGrp="1"/>
          </p:cNvSpPr>
          <p:nvPr>
            <p:ph type="subTitle" idx="5"/>
          </p:nvPr>
        </p:nvSpPr>
        <p:spPr>
          <a:xfrm>
            <a:off x="3584483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064" name="Google Shape;1064;p24"/>
          <p:cNvSpPr txBox="1">
            <a:spLocks noGrp="1"/>
          </p:cNvSpPr>
          <p:nvPr>
            <p:ph type="subTitle" idx="6"/>
          </p:nvPr>
        </p:nvSpPr>
        <p:spPr>
          <a:xfrm>
            <a:off x="6448972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0994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8" r:id="rId4"/>
    <p:sldLayoutId id="2147483666" r:id="rId5"/>
    <p:sldLayoutId id="2147483667" r:id="rId6"/>
    <p:sldLayoutId id="2147483669" r:id="rId7"/>
    <p:sldLayoutId id="2147483670" r:id="rId8"/>
    <p:sldLayoutId id="2147483704" r:id="rId9"/>
    <p:sldLayoutId id="214748370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2vsr6mljwjw?si=reI1j1kxS7h7RxeE" TargetMode="External"/><Relationship Id="rId7" Type="http://schemas.openxmlformats.org/officeDocument/2006/relationships/hyperlink" Target="https://j-ptiik.ub.ac.id/index.php/j-ptiik/article/view/9403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lfaaqilla.co.id/asal-mula-bisnis-rental-mobil/" TargetMode="External"/><Relationship Id="rId5" Type="http://schemas.openxmlformats.org/officeDocument/2006/relationships/hyperlink" Target="https://erporio.com/news/read/674/Terobosan-Framework-Mobile-Flutter-Sejarah-Keunggulan-danPerbedaannya.html" TargetMode="External"/><Relationship Id="rId4" Type="http://schemas.openxmlformats.org/officeDocument/2006/relationships/hyperlink" Target="https://academy.alterra.id/blog/bahasa-pemrograman-dart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7"/>
          <p:cNvSpPr txBox="1">
            <a:spLocks noGrp="1"/>
          </p:cNvSpPr>
          <p:nvPr>
            <p:ph type="ctrTitle"/>
          </p:nvPr>
        </p:nvSpPr>
        <p:spPr>
          <a:xfrm>
            <a:off x="358654" y="386067"/>
            <a:ext cx="4380248" cy="22989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APLIKASI RENTAL MOBIL</a:t>
            </a:r>
            <a:endParaRPr dirty="0"/>
          </a:p>
        </p:txBody>
      </p:sp>
      <p:sp>
        <p:nvSpPr>
          <p:cNvPr id="478" name="Google Shape;478;p27"/>
          <p:cNvSpPr txBox="1">
            <a:spLocks noGrp="1"/>
          </p:cNvSpPr>
          <p:nvPr>
            <p:ph type="subTitle" idx="1"/>
          </p:nvPr>
        </p:nvSpPr>
        <p:spPr>
          <a:xfrm>
            <a:off x="246953" y="2974066"/>
            <a:ext cx="5205073" cy="18656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</a:rPr>
              <a:t>Kelompok 4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</a:rPr>
              <a:t>- Muhammad Irshad (17210248)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</a:rPr>
              <a:t>- Shafa Yusroni Rizky (17210460)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</a:rPr>
              <a:t>- Muhammad Aditya Nugraha (17210933)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</a:rPr>
              <a:t>- Dinda Yulianita (17200754)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479" name="Google Shape;479;p27"/>
          <p:cNvSpPr/>
          <p:nvPr/>
        </p:nvSpPr>
        <p:spPr>
          <a:xfrm>
            <a:off x="5827391" y="2727835"/>
            <a:ext cx="2584558" cy="1618980"/>
          </a:xfrm>
          <a:custGeom>
            <a:avLst/>
            <a:gdLst/>
            <a:ahLst/>
            <a:cxnLst/>
            <a:rect l="l" t="t" r="r" b="b"/>
            <a:pathLst>
              <a:path w="98572" h="61746" extrusionOk="0">
                <a:moveTo>
                  <a:pt x="5705" y="1"/>
                </a:moveTo>
                <a:cubicBezTo>
                  <a:pt x="2569" y="1"/>
                  <a:pt x="1" y="2536"/>
                  <a:pt x="1" y="5672"/>
                </a:cubicBezTo>
                <a:lnTo>
                  <a:pt x="1" y="56074"/>
                </a:lnTo>
                <a:cubicBezTo>
                  <a:pt x="1" y="59210"/>
                  <a:pt x="2569" y="61745"/>
                  <a:pt x="5705" y="61745"/>
                </a:cubicBezTo>
                <a:lnTo>
                  <a:pt x="92867" y="61745"/>
                </a:lnTo>
                <a:cubicBezTo>
                  <a:pt x="96003" y="61745"/>
                  <a:pt x="98571" y="59210"/>
                  <a:pt x="98571" y="56074"/>
                </a:cubicBezTo>
                <a:lnTo>
                  <a:pt x="98571" y="5672"/>
                </a:lnTo>
                <a:cubicBezTo>
                  <a:pt x="98571" y="2536"/>
                  <a:pt x="96003" y="1"/>
                  <a:pt x="92867" y="1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7"/>
          <p:cNvSpPr/>
          <p:nvPr/>
        </p:nvSpPr>
        <p:spPr>
          <a:xfrm>
            <a:off x="6036442" y="2901883"/>
            <a:ext cx="2166454" cy="938519"/>
          </a:xfrm>
          <a:custGeom>
            <a:avLst/>
            <a:gdLst/>
            <a:ahLst/>
            <a:cxnLst/>
            <a:rect l="l" t="t" r="r" b="b"/>
            <a:pathLst>
              <a:path w="82626" h="35794" extrusionOk="0">
                <a:moveTo>
                  <a:pt x="2002" y="1"/>
                </a:moveTo>
                <a:cubicBezTo>
                  <a:pt x="901" y="1"/>
                  <a:pt x="0" y="868"/>
                  <a:pt x="0" y="2002"/>
                </a:cubicBezTo>
                <a:lnTo>
                  <a:pt x="0" y="33792"/>
                </a:lnTo>
                <a:cubicBezTo>
                  <a:pt x="0" y="34893"/>
                  <a:pt x="901" y="35793"/>
                  <a:pt x="2002" y="35793"/>
                </a:cubicBezTo>
                <a:lnTo>
                  <a:pt x="80624" y="35793"/>
                </a:lnTo>
                <a:cubicBezTo>
                  <a:pt x="81725" y="35793"/>
                  <a:pt x="82626" y="34893"/>
                  <a:pt x="82626" y="33792"/>
                </a:cubicBezTo>
                <a:lnTo>
                  <a:pt x="82626" y="2002"/>
                </a:lnTo>
                <a:cubicBezTo>
                  <a:pt x="82626" y="868"/>
                  <a:pt x="81725" y="1"/>
                  <a:pt x="80624" y="1"/>
                </a:cubicBezTo>
                <a:close/>
              </a:path>
            </a:pathLst>
          </a:custGeom>
          <a:solidFill>
            <a:srgbClr val="BEC0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>
            <a:off x="6804345" y="3515875"/>
            <a:ext cx="125987" cy="13162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8"/>
                  <a:pt x="4804" y="501"/>
                </a:cubicBezTo>
                <a:lnTo>
                  <a:pt x="4804" y="401"/>
                </a:lnTo>
                <a:cubicBezTo>
                  <a:pt x="4804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6804345" y="3204513"/>
            <a:ext cx="125987" cy="13136"/>
          </a:xfrm>
          <a:custGeom>
            <a:avLst/>
            <a:gdLst/>
            <a:ahLst/>
            <a:cxnLst/>
            <a:rect l="l" t="t" r="r" b="b"/>
            <a:pathLst>
              <a:path w="4805" h="501" extrusionOk="0">
                <a:moveTo>
                  <a:pt x="401" y="1"/>
                </a:moveTo>
                <a:cubicBezTo>
                  <a:pt x="168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501"/>
                </a:cubicBezTo>
                <a:lnTo>
                  <a:pt x="4804" y="401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7"/>
          <p:cNvSpPr/>
          <p:nvPr/>
        </p:nvSpPr>
        <p:spPr>
          <a:xfrm>
            <a:off x="6804345" y="3061064"/>
            <a:ext cx="125987" cy="13162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5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7"/>
          <p:cNvSpPr/>
          <p:nvPr/>
        </p:nvSpPr>
        <p:spPr>
          <a:xfrm>
            <a:off x="6804345" y="3360207"/>
            <a:ext cx="125987" cy="12271"/>
          </a:xfrm>
          <a:custGeom>
            <a:avLst/>
            <a:gdLst/>
            <a:ahLst/>
            <a:cxnLst/>
            <a:rect l="l" t="t" r="r" b="b"/>
            <a:pathLst>
              <a:path w="4805" h="468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467"/>
                </a:cubicBezTo>
                <a:lnTo>
                  <a:pt x="4804" y="400"/>
                </a:lnTo>
                <a:cubicBezTo>
                  <a:pt x="4804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6288337" y="3360207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7"/>
          <p:cNvSpPr/>
          <p:nvPr/>
        </p:nvSpPr>
        <p:spPr>
          <a:xfrm>
            <a:off x="6804345" y="2967485"/>
            <a:ext cx="125987" cy="13162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4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7"/>
          <p:cNvSpPr/>
          <p:nvPr/>
        </p:nvSpPr>
        <p:spPr>
          <a:xfrm>
            <a:off x="6288337" y="3061064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7"/>
          <p:cNvSpPr/>
          <p:nvPr/>
        </p:nvSpPr>
        <p:spPr>
          <a:xfrm>
            <a:off x="6116020" y="3204513"/>
            <a:ext cx="299144" cy="13136"/>
          </a:xfrm>
          <a:custGeom>
            <a:avLst/>
            <a:gdLst/>
            <a:ahLst/>
            <a:cxnLst/>
            <a:rect l="l" t="t" r="r" b="b"/>
            <a:pathLst>
              <a:path w="11409" h="501" extrusionOk="0">
                <a:moveTo>
                  <a:pt x="434" y="1"/>
                </a:moveTo>
                <a:cubicBezTo>
                  <a:pt x="201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10975" y="67"/>
                </a:lnTo>
                <a:cubicBezTo>
                  <a:pt x="11209" y="67"/>
                  <a:pt x="11409" y="267"/>
                  <a:pt x="11409" y="501"/>
                </a:cubicBezTo>
                <a:lnTo>
                  <a:pt x="11409" y="401"/>
                </a:lnTo>
                <a:cubicBezTo>
                  <a:pt x="11409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7"/>
          <p:cNvSpPr/>
          <p:nvPr/>
        </p:nvSpPr>
        <p:spPr>
          <a:xfrm>
            <a:off x="6288337" y="3671568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7"/>
          <p:cNvSpPr/>
          <p:nvPr/>
        </p:nvSpPr>
        <p:spPr>
          <a:xfrm>
            <a:off x="6288337" y="351587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7"/>
          <p:cNvSpPr/>
          <p:nvPr/>
        </p:nvSpPr>
        <p:spPr>
          <a:xfrm>
            <a:off x="6288337" y="296748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7"/>
          <p:cNvSpPr/>
          <p:nvPr/>
        </p:nvSpPr>
        <p:spPr>
          <a:xfrm>
            <a:off x="7147196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7"/>
          <p:cNvSpPr/>
          <p:nvPr/>
        </p:nvSpPr>
        <p:spPr>
          <a:xfrm>
            <a:off x="7147196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7"/>
          <p:cNvSpPr/>
          <p:nvPr/>
        </p:nvSpPr>
        <p:spPr>
          <a:xfrm>
            <a:off x="7147196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7"/>
          <p:cNvSpPr/>
          <p:nvPr/>
        </p:nvSpPr>
        <p:spPr>
          <a:xfrm>
            <a:off x="6975771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7"/>
          <p:cNvSpPr/>
          <p:nvPr/>
        </p:nvSpPr>
        <p:spPr>
          <a:xfrm>
            <a:off x="6975771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7"/>
          <p:cNvSpPr/>
          <p:nvPr/>
        </p:nvSpPr>
        <p:spPr>
          <a:xfrm>
            <a:off x="6975771" y="3360207"/>
            <a:ext cx="126852" cy="1227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7"/>
          <p:cNvSpPr/>
          <p:nvPr/>
        </p:nvSpPr>
        <p:spPr>
          <a:xfrm>
            <a:off x="7147196" y="3360207"/>
            <a:ext cx="126852" cy="1227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7"/>
          <p:cNvSpPr/>
          <p:nvPr/>
        </p:nvSpPr>
        <p:spPr>
          <a:xfrm>
            <a:off x="6975771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7"/>
          <p:cNvSpPr/>
          <p:nvPr/>
        </p:nvSpPr>
        <p:spPr>
          <a:xfrm>
            <a:off x="6975771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7"/>
          <p:cNvSpPr/>
          <p:nvPr/>
        </p:nvSpPr>
        <p:spPr>
          <a:xfrm>
            <a:off x="7147196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34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7"/>
          <p:cNvSpPr/>
          <p:nvPr/>
        </p:nvSpPr>
        <p:spPr>
          <a:xfrm>
            <a:off x="6804345" y="3671568"/>
            <a:ext cx="814315" cy="13136"/>
          </a:xfrm>
          <a:custGeom>
            <a:avLst/>
            <a:gdLst/>
            <a:ahLst/>
            <a:cxnLst/>
            <a:rect l="l" t="t" r="r" b="b"/>
            <a:pathLst>
              <a:path w="31057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30623" y="67"/>
                </a:lnTo>
                <a:cubicBezTo>
                  <a:pt x="30856" y="67"/>
                  <a:pt x="31056" y="267"/>
                  <a:pt x="31056" y="501"/>
                </a:cubicBezTo>
                <a:lnTo>
                  <a:pt x="31056" y="401"/>
                </a:lnTo>
                <a:cubicBezTo>
                  <a:pt x="31056" y="167"/>
                  <a:pt x="30856" y="0"/>
                  <a:pt x="3062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7"/>
          <p:cNvSpPr/>
          <p:nvPr/>
        </p:nvSpPr>
        <p:spPr>
          <a:xfrm>
            <a:off x="6632054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7"/>
          <p:cNvSpPr/>
          <p:nvPr/>
        </p:nvSpPr>
        <p:spPr>
          <a:xfrm>
            <a:off x="6459763" y="296748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7"/>
          <p:cNvSpPr/>
          <p:nvPr/>
        </p:nvSpPr>
        <p:spPr>
          <a:xfrm>
            <a:off x="6632054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7"/>
          <p:cNvSpPr/>
          <p:nvPr/>
        </p:nvSpPr>
        <p:spPr>
          <a:xfrm>
            <a:off x="6459763" y="3671568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7"/>
          <p:cNvSpPr/>
          <p:nvPr/>
        </p:nvSpPr>
        <p:spPr>
          <a:xfrm>
            <a:off x="6459763" y="3061064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27"/>
          <p:cNvSpPr/>
          <p:nvPr/>
        </p:nvSpPr>
        <p:spPr>
          <a:xfrm>
            <a:off x="6459763" y="351587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7"/>
          <p:cNvSpPr/>
          <p:nvPr/>
        </p:nvSpPr>
        <p:spPr>
          <a:xfrm>
            <a:off x="6459763" y="3204513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7"/>
          <p:cNvSpPr/>
          <p:nvPr/>
        </p:nvSpPr>
        <p:spPr>
          <a:xfrm>
            <a:off x="6459763" y="3360207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7"/>
          <p:cNvSpPr/>
          <p:nvPr/>
        </p:nvSpPr>
        <p:spPr>
          <a:xfrm>
            <a:off x="6632054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7"/>
          <p:cNvSpPr/>
          <p:nvPr/>
        </p:nvSpPr>
        <p:spPr>
          <a:xfrm>
            <a:off x="6632054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7"/>
          <p:cNvSpPr/>
          <p:nvPr/>
        </p:nvSpPr>
        <p:spPr>
          <a:xfrm>
            <a:off x="6632054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7"/>
          <p:cNvSpPr/>
          <p:nvPr/>
        </p:nvSpPr>
        <p:spPr>
          <a:xfrm>
            <a:off x="6632054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7"/>
          <p:cNvSpPr/>
          <p:nvPr/>
        </p:nvSpPr>
        <p:spPr>
          <a:xfrm>
            <a:off x="6792100" y="3891973"/>
            <a:ext cx="649889" cy="380478"/>
          </a:xfrm>
          <a:custGeom>
            <a:avLst/>
            <a:gdLst/>
            <a:ahLst/>
            <a:cxnLst/>
            <a:rect l="l" t="t" r="r" b="b"/>
            <a:pathLst>
              <a:path w="24786" h="14511" extrusionOk="0">
                <a:moveTo>
                  <a:pt x="2002" y="0"/>
                </a:moveTo>
                <a:cubicBezTo>
                  <a:pt x="901" y="0"/>
                  <a:pt x="1" y="901"/>
                  <a:pt x="1" y="2002"/>
                </a:cubicBezTo>
                <a:lnTo>
                  <a:pt x="1" y="12509"/>
                </a:lnTo>
                <a:cubicBezTo>
                  <a:pt x="1" y="13610"/>
                  <a:pt x="901" y="14511"/>
                  <a:pt x="2002" y="14511"/>
                </a:cubicBezTo>
                <a:lnTo>
                  <a:pt x="22784" y="14511"/>
                </a:lnTo>
                <a:cubicBezTo>
                  <a:pt x="23884" y="14511"/>
                  <a:pt x="24785" y="13610"/>
                  <a:pt x="24785" y="12509"/>
                </a:cubicBezTo>
                <a:lnTo>
                  <a:pt x="24785" y="2002"/>
                </a:lnTo>
                <a:cubicBezTo>
                  <a:pt x="24785" y="901"/>
                  <a:pt x="23884" y="0"/>
                  <a:pt x="22784" y="0"/>
                </a:cubicBezTo>
                <a:close/>
              </a:path>
            </a:pathLst>
          </a:custGeom>
          <a:solidFill>
            <a:srgbClr val="C1B7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7"/>
          <p:cNvSpPr/>
          <p:nvPr/>
        </p:nvSpPr>
        <p:spPr>
          <a:xfrm>
            <a:off x="6116020" y="2967485"/>
            <a:ext cx="2017786" cy="822181"/>
          </a:xfrm>
          <a:custGeom>
            <a:avLst/>
            <a:gdLst/>
            <a:ahLst/>
            <a:cxnLst/>
            <a:rect l="l" t="t" r="r" b="b"/>
            <a:pathLst>
              <a:path w="76956" h="31357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2369"/>
                </a:lnTo>
                <a:cubicBezTo>
                  <a:pt x="1" y="2603"/>
                  <a:pt x="201" y="2769"/>
                  <a:pt x="434" y="2769"/>
                </a:cubicBezTo>
                <a:lnTo>
                  <a:pt x="4437" y="2769"/>
                </a:lnTo>
                <a:cubicBezTo>
                  <a:pt x="4671" y="2769"/>
                  <a:pt x="4837" y="2603"/>
                  <a:pt x="4837" y="2369"/>
                </a:cubicBezTo>
                <a:lnTo>
                  <a:pt x="4837" y="434"/>
                </a:lnTo>
                <a:cubicBezTo>
                  <a:pt x="4837" y="201"/>
                  <a:pt x="4671" y="1"/>
                  <a:pt x="4437" y="1"/>
                </a:cubicBezTo>
                <a:close/>
                <a:moveTo>
                  <a:pt x="6972" y="1"/>
                </a:moveTo>
                <a:cubicBezTo>
                  <a:pt x="6739" y="1"/>
                  <a:pt x="6572" y="201"/>
                  <a:pt x="6572" y="434"/>
                </a:cubicBezTo>
                <a:lnTo>
                  <a:pt x="6572" y="2369"/>
                </a:lnTo>
                <a:cubicBezTo>
                  <a:pt x="6572" y="2603"/>
                  <a:pt x="6739" y="2769"/>
                  <a:pt x="6972" y="2769"/>
                </a:cubicBezTo>
                <a:lnTo>
                  <a:pt x="10975" y="2769"/>
                </a:lnTo>
                <a:cubicBezTo>
                  <a:pt x="11209" y="2769"/>
                  <a:pt x="11409" y="2603"/>
                  <a:pt x="11409" y="2369"/>
                </a:cubicBezTo>
                <a:lnTo>
                  <a:pt x="11409" y="434"/>
                </a:lnTo>
                <a:cubicBezTo>
                  <a:pt x="11409" y="201"/>
                  <a:pt x="11209" y="1"/>
                  <a:pt x="10975" y="1"/>
                </a:cubicBezTo>
                <a:close/>
                <a:moveTo>
                  <a:pt x="13544" y="1"/>
                </a:moveTo>
                <a:cubicBezTo>
                  <a:pt x="13310" y="1"/>
                  <a:pt x="13110" y="201"/>
                  <a:pt x="13110" y="434"/>
                </a:cubicBezTo>
                <a:lnTo>
                  <a:pt x="13110" y="2369"/>
                </a:lnTo>
                <a:cubicBezTo>
                  <a:pt x="13110" y="2603"/>
                  <a:pt x="13310" y="2769"/>
                  <a:pt x="13544" y="2769"/>
                </a:cubicBezTo>
                <a:lnTo>
                  <a:pt x="17547" y="2769"/>
                </a:lnTo>
                <a:cubicBezTo>
                  <a:pt x="17780" y="2769"/>
                  <a:pt x="17947" y="2603"/>
                  <a:pt x="17947" y="2369"/>
                </a:cubicBezTo>
                <a:lnTo>
                  <a:pt x="17947" y="434"/>
                </a:lnTo>
                <a:cubicBezTo>
                  <a:pt x="17947" y="201"/>
                  <a:pt x="17780" y="1"/>
                  <a:pt x="17547" y="1"/>
                </a:cubicBezTo>
                <a:close/>
                <a:moveTo>
                  <a:pt x="20082" y="1"/>
                </a:moveTo>
                <a:cubicBezTo>
                  <a:pt x="19882" y="1"/>
                  <a:pt x="19681" y="201"/>
                  <a:pt x="19681" y="434"/>
                </a:cubicBezTo>
                <a:lnTo>
                  <a:pt x="19681" y="2369"/>
                </a:lnTo>
                <a:cubicBezTo>
                  <a:pt x="19681" y="2603"/>
                  <a:pt x="19882" y="2769"/>
                  <a:pt x="20082" y="2769"/>
                </a:cubicBezTo>
                <a:lnTo>
                  <a:pt x="24085" y="2769"/>
                </a:lnTo>
                <a:cubicBezTo>
                  <a:pt x="24318" y="2769"/>
                  <a:pt x="24518" y="2603"/>
                  <a:pt x="24518" y="2369"/>
                </a:cubicBezTo>
                <a:lnTo>
                  <a:pt x="24518" y="434"/>
                </a:lnTo>
                <a:cubicBezTo>
                  <a:pt x="24518" y="201"/>
                  <a:pt x="24318" y="1"/>
                  <a:pt x="24085" y="1"/>
                </a:cubicBezTo>
                <a:close/>
                <a:moveTo>
                  <a:pt x="26653" y="1"/>
                </a:moveTo>
                <a:cubicBezTo>
                  <a:pt x="26420" y="1"/>
                  <a:pt x="26253" y="201"/>
                  <a:pt x="26253" y="434"/>
                </a:cubicBezTo>
                <a:lnTo>
                  <a:pt x="26253" y="2369"/>
                </a:lnTo>
                <a:cubicBezTo>
                  <a:pt x="26253" y="2603"/>
                  <a:pt x="26420" y="2769"/>
                  <a:pt x="26653" y="2769"/>
                </a:cubicBezTo>
                <a:lnTo>
                  <a:pt x="30656" y="2769"/>
                </a:lnTo>
                <a:cubicBezTo>
                  <a:pt x="30889" y="2769"/>
                  <a:pt x="31056" y="2603"/>
                  <a:pt x="31056" y="2369"/>
                </a:cubicBezTo>
                <a:lnTo>
                  <a:pt x="31056" y="434"/>
                </a:lnTo>
                <a:cubicBezTo>
                  <a:pt x="31056" y="201"/>
                  <a:pt x="30889" y="1"/>
                  <a:pt x="30656" y="1"/>
                </a:cubicBezTo>
                <a:close/>
                <a:moveTo>
                  <a:pt x="33224" y="1"/>
                </a:moveTo>
                <a:cubicBezTo>
                  <a:pt x="32991" y="1"/>
                  <a:pt x="32791" y="201"/>
                  <a:pt x="32791" y="434"/>
                </a:cubicBezTo>
                <a:lnTo>
                  <a:pt x="32791" y="2369"/>
                </a:lnTo>
                <a:cubicBezTo>
                  <a:pt x="32791" y="2603"/>
                  <a:pt x="32991" y="2769"/>
                  <a:pt x="33224" y="2769"/>
                </a:cubicBezTo>
                <a:lnTo>
                  <a:pt x="37194" y="2769"/>
                </a:lnTo>
                <a:cubicBezTo>
                  <a:pt x="37427" y="2769"/>
                  <a:pt x="37628" y="2603"/>
                  <a:pt x="37628" y="2369"/>
                </a:cubicBezTo>
                <a:lnTo>
                  <a:pt x="37628" y="434"/>
                </a:lnTo>
                <a:cubicBezTo>
                  <a:pt x="37628" y="201"/>
                  <a:pt x="37427" y="1"/>
                  <a:pt x="37194" y="1"/>
                </a:cubicBezTo>
                <a:close/>
                <a:moveTo>
                  <a:pt x="39762" y="1"/>
                </a:moveTo>
                <a:cubicBezTo>
                  <a:pt x="39529" y="1"/>
                  <a:pt x="39329" y="201"/>
                  <a:pt x="39329" y="434"/>
                </a:cubicBezTo>
                <a:lnTo>
                  <a:pt x="39329" y="2369"/>
                </a:lnTo>
                <a:cubicBezTo>
                  <a:pt x="39362" y="2603"/>
                  <a:pt x="39529" y="2769"/>
                  <a:pt x="39762" y="2769"/>
                </a:cubicBezTo>
                <a:lnTo>
                  <a:pt x="43765" y="2769"/>
                </a:lnTo>
                <a:cubicBezTo>
                  <a:pt x="43999" y="2769"/>
                  <a:pt x="44166" y="2603"/>
                  <a:pt x="44166" y="2369"/>
                </a:cubicBezTo>
                <a:lnTo>
                  <a:pt x="44166" y="434"/>
                </a:lnTo>
                <a:cubicBezTo>
                  <a:pt x="44166" y="201"/>
                  <a:pt x="43999" y="1"/>
                  <a:pt x="43765" y="1"/>
                </a:cubicBezTo>
                <a:close/>
                <a:moveTo>
                  <a:pt x="46334" y="1"/>
                </a:moveTo>
                <a:cubicBezTo>
                  <a:pt x="46100" y="1"/>
                  <a:pt x="45900" y="201"/>
                  <a:pt x="45900" y="434"/>
                </a:cubicBezTo>
                <a:lnTo>
                  <a:pt x="45900" y="2369"/>
                </a:lnTo>
                <a:cubicBezTo>
                  <a:pt x="45900" y="2603"/>
                  <a:pt x="46100" y="2769"/>
                  <a:pt x="46334" y="2769"/>
                </a:cubicBezTo>
                <a:lnTo>
                  <a:pt x="50337" y="2769"/>
                </a:lnTo>
                <a:cubicBezTo>
                  <a:pt x="50537" y="2769"/>
                  <a:pt x="50737" y="2603"/>
                  <a:pt x="50737" y="2369"/>
                </a:cubicBezTo>
                <a:lnTo>
                  <a:pt x="50737" y="434"/>
                </a:lnTo>
                <a:cubicBezTo>
                  <a:pt x="50737" y="201"/>
                  <a:pt x="50537" y="1"/>
                  <a:pt x="50337" y="1"/>
                </a:cubicBezTo>
                <a:close/>
                <a:moveTo>
                  <a:pt x="52872" y="1"/>
                </a:moveTo>
                <a:cubicBezTo>
                  <a:pt x="52638" y="1"/>
                  <a:pt x="52471" y="201"/>
                  <a:pt x="52471" y="434"/>
                </a:cubicBezTo>
                <a:lnTo>
                  <a:pt x="52471" y="2369"/>
                </a:lnTo>
                <a:cubicBezTo>
                  <a:pt x="52471" y="2603"/>
                  <a:pt x="52638" y="2769"/>
                  <a:pt x="52872" y="2769"/>
                </a:cubicBezTo>
                <a:lnTo>
                  <a:pt x="56875" y="2769"/>
                </a:lnTo>
                <a:cubicBezTo>
                  <a:pt x="57108" y="2769"/>
                  <a:pt x="57308" y="2603"/>
                  <a:pt x="57308" y="2369"/>
                </a:cubicBezTo>
                <a:lnTo>
                  <a:pt x="57308" y="434"/>
                </a:lnTo>
                <a:cubicBezTo>
                  <a:pt x="57308" y="201"/>
                  <a:pt x="57108" y="1"/>
                  <a:pt x="56875" y="1"/>
                </a:cubicBezTo>
                <a:close/>
                <a:moveTo>
                  <a:pt x="59443" y="1"/>
                </a:moveTo>
                <a:cubicBezTo>
                  <a:pt x="59210" y="1"/>
                  <a:pt x="59009" y="201"/>
                  <a:pt x="59009" y="434"/>
                </a:cubicBezTo>
                <a:lnTo>
                  <a:pt x="59009" y="2369"/>
                </a:lnTo>
                <a:cubicBezTo>
                  <a:pt x="59009" y="2603"/>
                  <a:pt x="59210" y="2769"/>
                  <a:pt x="59443" y="2769"/>
                </a:cubicBezTo>
                <a:lnTo>
                  <a:pt x="63446" y="2769"/>
                </a:lnTo>
                <a:cubicBezTo>
                  <a:pt x="63646" y="2769"/>
                  <a:pt x="63846" y="2603"/>
                  <a:pt x="63846" y="2369"/>
                </a:cubicBezTo>
                <a:lnTo>
                  <a:pt x="63846" y="434"/>
                </a:lnTo>
                <a:cubicBezTo>
                  <a:pt x="63846" y="201"/>
                  <a:pt x="63646" y="1"/>
                  <a:pt x="63446" y="1"/>
                </a:cubicBezTo>
                <a:close/>
                <a:moveTo>
                  <a:pt x="65981" y="1"/>
                </a:moveTo>
                <a:cubicBezTo>
                  <a:pt x="65748" y="1"/>
                  <a:pt x="65581" y="201"/>
                  <a:pt x="65581" y="434"/>
                </a:cubicBezTo>
                <a:lnTo>
                  <a:pt x="65581" y="2369"/>
                </a:lnTo>
                <a:cubicBezTo>
                  <a:pt x="65581" y="2603"/>
                  <a:pt x="65748" y="2769"/>
                  <a:pt x="65981" y="2769"/>
                </a:cubicBezTo>
                <a:lnTo>
                  <a:pt x="69984" y="2769"/>
                </a:lnTo>
                <a:cubicBezTo>
                  <a:pt x="70217" y="2769"/>
                  <a:pt x="70418" y="2603"/>
                  <a:pt x="70418" y="2369"/>
                </a:cubicBezTo>
                <a:lnTo>
                  <a:pt x="70418" y="434"/>
                </a:lnTo>
                <a:cubicBezTo>
                  <a:pt x="70418" y="201"/>
                  <a:pt x="70217" y="1"/>
                  <a:pt x="69984" y="1"/>
                </a:cubicBezTo>
                <a:close/>
                <a:moveTo>
                  <a:pt x="72552" y="1"/>
                </a:moveTo>
                <a:cubicBezTo>
                  <a:pt x="72319" y="1"/>
                  <a:pt x="72119" y="201"/>
                  <a:pt x="72119" y="434"/>
                </a:cubicBezTo>
                <a:lnTo>
                  <a:pt x="72119" y="2369"/>
                </a:lnTo>
                <a:cubicBezTo>
                  <a:pt x="72119" y="2603"/>
                  <a:pt x="72319" y="2769"/>
                  <a:pt x="72552" y="2769"/>
                </a:cubicBezTo>
                <a:lnTo>
                  <a:pt x="76555" y="2769"/>
                </a:lnTo>
                <a:cubicBezTo>
                  <a:pt x="76789" y="2769"/>
                  <a:pt x="76956" y="2603"/>
                  <a:pt x="76956" y="2369"/>
                </a:cubicBezTo>
                <a:lnTo>
                  <a:pt x="76956" y="434"/>
                </a:lnTo>
                <a:cubicBezTo>
                  <a:pt x="76956" y="201"/>
                  <a:pt x="76789" y="1"/>
                  <a:pt x="76555" y="1"/>
                </a:cubicBezTo>
                <a:close/>
                <a:moveTo>
                  <a:pt x="434" y="3570"/>
                </a:moveTo>
                <a:cubicBezTo>
                  <a:pt x="201" y="3570"/>
                  <a:pt x="1" y="3770"/>
                  <a:pt x="1" y="4004"/>
                </a:cubicBezTo>
                <a:lnTo>
                  <a:pt x="1" y="7673"/>
                </a:lnTo>
                <a:cubicBezTo>
                  <a:pt x="1" y="7906"/>
                  <a:pt x="201" y="8073"/>
                  <a:pt x="434" y="8073"/>
                </a:cubicBezTo>
                <a:lnTo>
                  <a:pt x="4437" y="8073"/>
                </a:lnTo>
                <a:cubicBezTo>
                  <a:pt x="4671" y="8073"/>
                  <a:pt x="4837" y="7906"/>
                  <a:pt x="4837" y="7673"/>
                </a:cubicBezTo>
                <a:lnTo>
                  <a:pt x="4837" y="4004"/>
                </a:lnTo>
                <a:cubicBezTo>
                  <a:pt x="4837" y="3770"/>
                  <a:pt x="4671" y="3570"/>
                  <a:pt x="4437" y="3570"/>
                </a:cubicBezTo>
                <a:close/>
                <a:moveTo>
                  <a:pt x="6972" y="3570"/>
                </a:moveTo>
                <a:cubicBezTo>
                  <a:pt x="6739" y="3570"/>
                  <a:pt x="6572" y="3770"/>
                  <a:pt x="6572" y="4004"/>
                </a:cubicBezTo>
                <a:lnTo>
                  <a:pt x="6572" y="7673"/>
                </a:lnTo>
                <a:cubicBezTo>
                  <a:pt x="6572" y="7906"/>
                  <a:pt x="6739" y="8073"/>
                  <a:pt x="6972" y="8073"/>
                </a:cubicBezTo>
                <a:lnTo>
                  <a:pt x="10975" y="8073"/>
                </a:lnTo>
                <a:cubicBezTo>
                  <a:pt x="11209" y="8073"/>
                  <a:pt x="11409" y="7906"/>
                  <a:pt x="11409" y="7673"/>
                </a:cubicBezTo>
                <a:lnTo>
                  <a:pt x="11409" y="4004"/>
                </a:lnTo>
                <a:cubicBezTo>
                  <a:pt x="11409" y="3770"/>
                  <a:pt x="11209" y="3570"/>
                  <a:pt x="10975" y="3570"/>
                </a:cubicBezTo>
                <a:close/>
                <a:moveTo>
                  <a:pt x="13544" y="3570"/>
                </a:moveTo>
                <a:cubicBezTo>
                  <a:pt x="13310" y="3570"/>
                  <a:pt x="13110" y="3770"/>
                  <a:pt x="13110" y="4004"/>
                </a:cubicBezTo>
                <a:lnTo>
                  <a:pt x="13110" y="7673"/>
                </a:lnTo>
                <a:cubicBezTo>
                  <a:pt x="13110" y="7906"/>
                  <a:pt x="13310" y="8073"/>
                  <a:pt x="13544" y="8073"/>
                </a:cubicBezTo>
                <a:lnTo>
                  <a:pt x="17547" y="8073"/>
                </a:lnTo>
                <a:cubicBezTo>
                  <a:pt x="17780" y="8073"/>
                  <a:pt x="17947" y="7906"/>
                  <a:pt x="17947" y="7673"/>
                </a:cubicBezTo>
                <a:lnTo>
                  <a:pt x="17947" y="4004"/>
                </a:lnTo>
                <a:cubicBezTo>
                  <a:pt x="17947" y="3770"/>
                  <a:pt x="17780" y="3570"/>
                  <a:pt x="17547" y="3570"/>
                </a:cubicBezTo>
                <a:close/>
                <a:moveTo>
                  <a:pt x="20082" y="3570"/>
                </a:moveTo>
                <a:cubicBezTo>
                  <a:pt x="19882" y="3570"/>
                  <a:pt x="19681" y="3770"/>
                  <a:pt x="19681" y="4004"/>
                </a:cubicBezTo>
                <a:lnTo>
                  <a:pt x="19681" y="7673"/>
                </a:lnTo>
                <a:cubicBezTo>
                  <a:pt x="19681" y="7906"/>
                  <a:pt x="19882" y="8073"/>
                  <a:pt x="20082" y="8073"/>
                </a:cubicBezTo>
                <a:lnTo>
                  <a:pt x="24085" y="8073"/>
                </a:lnTo>
                <a:cubicBezTo>
                  <a:pt x="24318" y="8073"/>
                  <a:pt x="24518" y="7906"/>
                  <a:pt x="24518" y="7673"/>
                </a:cubicBezTo>
                <a:lnTo>
                  <a:pt x="24518" y="4004"/>
                </a:lnTo>
                <a:cubicBezTo>
                  <a:pt x="24518" y="3770"/>
                  <a:pt x="24318" y="3570"/>
                  <a:pt x="24085" y="3570"/>
                </a:cubicBezTo>
                <a:close/>
                <a:moveTo>
                  <a:pt x="26653" y="3570"/>
                </a:moveTo>
                <a:cubicBezTo>
                  <a:pt x="26420" y="3570"/>
                  <a:pt x="26253" y="3770"/>
                  <a:pt x="26253" y="4004"/>
                </a:cubicBezTo>
                <a:lnTo>
                  <a:pt x="26253" y="7673"/>
                </a:lnTo>
                <a:cubicBezTo>
                  <a:pt x="26253" y="7906"/>
                  <a:pt x="26420" y="8073"/>
                  <a:pt x="26653" y="8073"/>
                </a:cubicBezTo>
                <a:lnTo>
                  <a:pt x="30656" y="8073"/>
                </a:lnTo>
                <a:cubicBezTo>
                  <a:pt x="30889" y="8073"/>
                  <a:pt x="31056" y="7906"/>
                  <a:pt x="31056" y="7673"/>
                </a:cubicBezTo>
                <a:lnTo>
                  <a:pt x="31056" y="4004"/>
                </a:lnTo>
                <a:cubicBezTo>
                  <a:pt x="31056" y="3770"/>
                  <a:pt x="30889" y="3570"/>
                  <a:pt x="30656" y="3570"/>
                </a:cubicBezTo>
                <a:close/>
                <a:moveTo>
                  <a:pt x="33224" y="3570"/>
                </a:moveTo>
                <a:cubicBezTo>
                  <a:pt x="32991" y="3570"/>
                  <a:pt x="32791" y="3770"/>
                  <a:pt x="32791" y="4004"/>
                </a:cubicBezTo>
                <a:lnTo>
                  <a:pt x="32791" y="7673"/>
                </a:lnTo>
                <a:cubicBezTo>
                  <a:pt x="32791" y="7906"/>
                  <a:pt x="32991" y="8073"/>
                  <a:pt x="33224" y="8073"/>
                </a:cubicBezTo>
                <a:lnTo>
                  <a:pt x="37194" y="8073"/>
                </a:lnTo>
                <a:cubicBezTo>
                  <a:pt x="37427" y="8073"/>
                  <a:pt x="37628" y="7906"/>
                  <a:pt x="37628" y="7673"/>
                </a:cubicBezTo>
                <a:lnTo>
                  <a:pt x="37628" y="4004"/>
                </a:lnTo>
                <a:cubicBezTo>
                  <a:pt x="37628" y="3770"/>
                  <a:pt x="37427" y="3570"/>
                  <a:pt x="37194" y="3570"/>
                </a:cubicBezTo>
                <a:close/>
                <a:moveTo>
                  <a:pt x="39762" y="3570"/>
                </a:moveTo>
                <a:cubicBezTo>
                  <a:pt x="39529" y="3570"/>
                  <a:pt x="39329" y="3770"/>
                  <a:pt x="39329" y="4004"/>
                </a:cubicBezTo>
                <a:lnTo>
                  <a:pt x="39329" y="7673"/>
                </a:lnTo>
                <a:cubicBezTo>
                  <a:pt x="39362" y="7906"/>
                  <a:pt x="39529" y="8073"/>
                  <a:pt x="39762" y="8073"/>
                </a:cubicBezTo>
                <a:lnTo>
                  <a:pt x="43765" y="8073"/>
                </a:lnTo>
                <a:cubicBezTo>
                  <a:pt x="43999" y="8073"/>
                  <a:pt x="44166" y="7906"/>
                  <a:pt x="44166" y="7673"/>
                </a:cubicBezTo>
                <a:lnTo>
                  <a:pt x="44166" y="4004"/>
                </a:lnTo>
                <a:cubicBezTo>
                  <a:pt x="44166" y="3770"/>
                  <a:pt x="43999" y="3570"/>
                  <a:pt x="43765" y="3570"/>
                </a:cubicBezTo>
                <a:close/>
                <a:moveTo>
                  <a:pt x="46334" y="3570"/>
                </a:moveTo>
                <a:cubicBezTo>
                  <a:pt x="46100" y="3570"/>
                  <a:pt x="45900" y="3770"/>
                  <a:pt x="45900" y="4004"/>
                </a:cubicBezTo>
                <a:lnTo>
                  <a:pt x="45900" y="7673"/>
                </a:lnTo>
                <a:cubicBezTo>
                  <a:pt x="45900" y="7906"/>
                  <a:pt x="46100" y="8073"/>
                  <a:pt x="46334" y="8073"/>
                </a:cubicBezTo>
                <a:lnTo>
                  <a:pt x="50337" y="8073"/>
                </a:lnTo>
                <a:cubicBezTo>
                  <a:pt x="50537" y="8073"/>
                  <a:pt x="50737" y="7906"/>
                  <a:pt x="50737" y="7673"/>
                </a:cubicBezTo>
                <a:lnTo>
                  <a:pt x="50737" y="4004"/>
                </a:lnTo>
                <a:cubicBezTo>
                  <a:pt x="50737" y="3770"/>
                  <a:pt x="50537" y="3570"/>
                  <a:pt x="50337" y="3570"/>
                </a:cubicBezTo>
                <a:close/>
                <a:moveTo>
                  <a:pt x="52872" y="3570"/>
                </a:moveTo>
                <a:cubicBezTo>
                  <a:pt x="52638" y="3570"/>
                  <a:pt x="52471" y="3770"/>
                  <a:pt x="52471" y="4004"/>
                </a:cubicBezTo>
                <a:lnTo>
                  <a:pt x="52471" y="7673"/>
                </a:lnTo>
                <a:cubicBezTo>
                  <a:pt x="52471" y="7906"/>
                  <a:pt x="52638" y="8073"/>
                  <a:pt x="52872" y="8073"/>
                </a:cubicBezTo>
                <a:lnTo>
                  <a:pt x="56875" y="8073"/>
                </a:lnTo>
                <a:cubicBezTo>
                  <a:pt x="57108" y="8073"/>
                  <a:pt x="57308" y="7906"/>
                  <a:pt x="57308" y="7673"/>
                </a:cubicBezTo>
                <a:lnTo>
                  <a:pt x="57308" y="4004"/>
                </a:lnTo>
                <a:cubicBezTo>
                  <a:pt x="57308" y="3770"/>
                  <a:pt x="57108" y="3570"/>
                  <a:pt x="56875" y="3570"/>
                </a:cubicBezTo>
                <a:close/>
                <a:moveTo>
                  <a:pt x="59443" y="3570"/>
                </a:moveTo>
                <a:cubicBezTo>
                  <a:pt x="59210" y="3570"/>
                  <a:pt x="59009" y="3770"/>
                  <a:pt x="59009" y="4004"/>
                </a:cubicBezTo>
                <a:lnTo>
                  <a:pt x="59009" y="7673"/>
                </a:lnTo>
                <a:cubicBezTo>
                  <a:pt x="59009" y="7906"/>
                  <a:pt x="59210" y="8073"/>
                  <a:pt x="59443" y="8073"/>
                </a:cubicBezTo>
                <a:lnTo>
                  <a:pt x="63446" y="8073"/>
                </a:lnTo>
                <a:cubicBezTo>
                  <a:pt x="63646" y="8073"/>
                  <a:pt x="63846" y="7906"/>
                  <a:pt x="63846" y="7673"/>
                </a:cubicBezTo>
                <a:lnTo>
                  <a:pt x="63846" y="4004"/>
                </a:lnTo>
                <a:cubicBezTo>
                  <a:pt x="63846" y="3770"/>
                  <a:pt x="63646" y="3570"/>
                  <a:pt x="63446" y="3570"/>
                </a:cubicBezTo>
                <a:close/>
                <a:moveTo>
                  <a:pt x="65981" y="3570"/>
                </a:moveTo>
                <a:cubicBezTo>
                  <a:pt x="65748" y="3570"/>
                  <a:pt x="65581" y="3770"/>
                  <a:pt x="65581" y="4004"/>
                </a:cubicBezTo>
                <a:lnTo>
                  <a:pt x="65581" y="7673"/>
                </a:lnTo>
                <a:cubicBezTo>
                  <a:pt x="65581" y="7906"/>
                  <a:pt x="65748" y="8073"/>
                  <a:pt x="65981" y="8073"/>
                </a:cubicBezTo>
                <a:lnTo>
                  <a:pt x="76555" y="8073"/>
                </a:lnTo>
                <a:cubicBezTo>
                  <a:pt x="76789" y="8073"/>
                  <a:pt x="76956" y="7906"/>
                  <a:pt x="76956" y="7673"/>
                </a:cubicBezTo>
                <a:lnTo>
                  <a:pt x="76956" y="4004"/>
                </a:lnTo>
                <a:cubicBezTo>
                  <a:pt x="76956" y="3770"/>
                  <a:pt x="76789" y="3570"/>
                  <a:pt x="76555" y="3570"/>
                </a:cubicBezTo>
                <a:close/>
                <a:moveTo>
                  <a:pt x="434" y="9041"/>
                </a:moveTo>
                <a:cubicBezTo>
                  <a:pt x="201" y="9041"/>
                  <a:pt x="1" y="9207"/>
                  <a:pt x="1" y="9441"/>
                </a:cubicBezTo>
                <a:lnTo>
                  <a:pt x="1" y="13110"/>
                </a:lnTo>
                <a:cubicBezTo>
                  <a:pt x="1" y="13344"/>
                  <a:pt x="201" y="13544"/>
                  <a:pt x="434" y="13544"/>
                </a:cubicBezTo>
                <a:lnTo>
                  <a:pt x="10975" y="13544"/>
                </a:lnTo>
                <a:cubicBezTo>
                  <a:pt x="11209" y="13544"/>
                  <a:pt x="11409" y="13344"/>
                  <a:pt x="11409" y="13110"/>
                </a:cubicBezTo>
                <a:lnTo>
                  <a:pt x="11409" y="9441"/>
                </a:lnTo>
                <a:cubicBezTo>
                  <a:pt x="11409" y="9207"/>
                  <a:pt x="11209" y="9041"/>
                  <a:pt x="10975" y="9041"/>
                </a:cubicBezTo>
                <a:close/>
                <a:moveTo>
                  <a:pt x="13544" y="9041"/>
                </a:moveTo>
                <a:cubicBezTo>
                  <a:pt x="13310" y="9041"/>
                  <a:pt x="13110" y="9207"/>
                  <a:pt x="13110" y="9441"/>
                </a:cubicBezTo>
                <a:lnTo>
                  <a:pt x="13110" y="13110"/>
                </a:lnTo>
                <a:cubicBezTo>
                  <a:pt x="13110" y="13344"/>
                  <a:pt x="13310" y="13544"/>
                  <a:pt x="13544" y="13544"/>
                </a:cubicBezTo>
                <a:lnTo>
                  <a:pt x="17547" y="13544"/>
                </a:lnTo>
                <a:cubicBezTo>
                  <a:pt x="17780" y="13544"/>
                  <a:pt x="17947" y="13344"/>
                  <a:pt x="17947" y="13110"/>
                </a:cubicBezTo>
                <a:lnTo>
                  <a:pt x="17947" y="9441"/>
                </a:lnTo>
                <a:cubicBezTo>
                  <a:pt x="17947" y="9207"/>
                  <a:pt x="17780" y="9041"/>
                  <a:pt x="17547" y="9041"/>
                </a:cubicBezTo>
                <a:close/>
                <a:moveTo>
                  <a:pt x="20082" y="9041"/>
                </a:moveTo>
                <a:cubicBezTo>
                  <a:pt x="19882" y="9041"/>
                  <a:pt x="19681" y="9207"/>
                  <a:pt x="19681" y="9441"/>
                </a:cubicBezTo>
                <a:lnTo>
                  <a:pt x="19681" y="13110"/>
                </a:lnTo>
                <a:cubicBezTo>
                  <a:pt x="19681" y="13344"/>
                  <a:pt x="19882" y="13544"/>
                  <a:pt x="20082" y="13544"/>
                </a:cubicBezTo>
                <a:lnTo>
                  <a:pt x="24085" y="13544"/>
                </a:lnTo>
                <a:cubicBezTo>
                  <a:pt x="24318" y="13544"/>
                  <a:pt x="24518" y="13344"/>
                  <a:pt x="24518" y="13110"/>
                </a:cubicBezTo>
                <a:lnTo>
                  <a:pt x="24518" y="9441"/>
                </a:lnTo>
                <a:cubicBezTo>
                  <a:pt x="24518" y="9207"/>
                  <a:pt x="24318" y="9041"/>
                  <a:pt x="24085" y="9041"/>
                </a:cubicBezTo>
                <a:close/>
                <a:moveTo>
                  <a:pt x="26653" y="9041"/>
                </a:moveTo>
                <a:cubicBezTo>
                  <a:pt x="26420" y="9041"/>
                  <a:pt x="26253" y="9207"/>
                  <a:pt x="26253" y="9441"/>
                </a:cubicBezTo>
                <a:lnTo>
                  <a:pt x="26253" y="13110"/>
                </a:lnTo>
                <a:cubicBezTo>
                  <a:pt x="26253" y="13344"/>
                  <a:pt x="26420" y="13544"/>
                  <a:pt x="26653" y="13544"/>
                </a:cubicBezTo>
                <a:lnTo>
                  <a:pt x="30656" y="13544"/>
                </a:lnTo>
                <a:cubicBezTo>
                  <a:pt x="30889" y="13544"/>
                  <a:pt x="31056" y="13344"/>
                  <a:pt x="31056" y="13110"/>
                </a:cubicBezTo>
                <a:lnTo>
                  <a:pt x="31056" y="9441"/>
                </a:lnTo>
                <a:cubicBezTo>
                  <a:pt x="31056" y="9207"/>
                  <a:pt x="30889" y="9041"/>
                  <a:pt x="30656" y="9041"/>
                </a:cubicBezTo>
                <a:close/>
                <a:moveTo>
                  <a:pt x="33224" y="9041"/>
                </a:moveTo>
                <a:cubicBezTo>
                  <a:pt x="32991" y="9041"/>
                  <a:pt x="32791" y="9207"/>
                  <a:pt x="32791" y="9441"/>
                </a:cubicBezTo>
                <a:lnTo>
                  <a:pt x="32791" y="13110"/>
                </a:lnTo>
                <a:cubicBezTo>
                  <a:pt x="32791" y="13344"/>
                  <a:pt x="32991" y="13544"/>
                  <a:pt x="33224" y="13544"/>
                </a:cubicBezTo>
                <a:lnTo>
                  <a:pt x="37194" y="13544"/>
                </a:lnTo>
                <a:cubicBezTo>
                  <a:pt x="37427" y="13544"/>
                  <a:pt x="37628" y="13344"/>
                  <a:pt x="37628" y="13110"/>
                </a:cubicBezTo>
                <a:lnTo>
                  <a:pt x="37628" y="9441"/>
                </a:lnTo>
                <a:cubicBezTo>
                  <a:pt x="37628" y="9207"/>
                  <a:pt x="37427" y="9041"/>
                  <a:pt x="37194" y="9041"/>
                </a:cubicBezTo>
                <a:close/>
                <a:moveTo>
                  <a:pt x="39762" y="9041"/>
                </a:moveTo>
                <a:cubicBezTo>
                  <a:pt x="39529" y="9041"/>
                  <a:pt x="39329" y="9207"/>
                  <a:pt x="39329" y="9441"/>
                </a:cubicBezTo>
                <a:lnTo>
                  <a:pt x="39329" y="13110"/>
                </a:lnTo>
                <a:cubicBezTo>
                  <a:pt x="39362" y="13344"/>
                  <a:pt x="39529" y="13544"/>
                  <a:pt x="39762" y="13544"/>
                </a:cubicBezTo>
                <a:lnTo>
                  <a:pt x="43765" y="13544"/>
                </a:lnTo>
                <a:cubicBezTo>
                  <a:pt x="43999" y="13544"/>
                  <a:pt x="44166" y="13344"/>
                  <a:pt x="44166" y="13110"/>
                </a:cubicBezTo>
                <a:lnTo>
                  <a:pt x="44166" y="9441"/>
                </a:lnTo>
                <a:cubicBezTo>
                  <a:pt x="44166" y="9207"/>
                  <a:pt x="43999" y="9041"/>
                  <a:pt x="43765" y="9041"/>
                </a:cubicBezTo>
                <a:close/>
                <a:moveTo>
                  <a:pt x="46334" y="9041"/>
                </a:moveTo>
                <a:cubicBezTo>
                  <a:pt x="46100" y="9041"/>
                  <a:pt x="45900" y="9207"/>
                  <a:pt x="45900" y="9441"/>
                </a:cubicBezTo>
                <a:lnTo>
                  <a:pt x="45900" y="13110"/>
                </a:lnTo>
                <a:cubicBezTo>
                  <a:pt x="45900" y="13344"/>
                  <a:pt x="46100" y="13544"/>
                  <a:pt x="46334" y="13544"/>
                </a:cubicBezTo>
                <a:lnTo>
                  <a:pt x="50337" y="13544"/>
                </a:lnTo>
                <a:cubicBezTo>
                  <a:pt x="50537" y="13544"/>
                  <a:pt x="50737" y="13344"/>
                  <a:pt x="50737" y="13110"/>
                </a:cubicBezTo>
                <a:lnTo>
                  <a:pt x="50737" y="9441"/>
                </a:lnTo>
                <a:cubicBezTo>
                  <a:pt x="50737" y="9207"/>
                  <a:pt x="50537" y="9041"/>
                  <a:pt x="50337" y="9041"/>
                </a:cubicBezTo>
                <a:close/>
                <a:moveTo>
                  <a:pt x="52872" y="9041"/>
                </a:moveTo>
                <a:cubicBezTo>
                  <a:pt x="52638" y="9041"/>
                  <a:pt x="52471" y="9207"/>
                  <a:pt x="52471" y="9441"/>
                </a:cubicBezTo>
                <a:lnTo>
                  <a:pt x="52471" y="13110"/>
                </a:lnTo>
                <a:cubicBezTo>
                  <a:pt x="52471" y="13344"/>
                  <a:pt x="52638" y="13544"/>
                  <a:pt x="52872" y="13544"/>
                </a:cubicBezTo>
                <a:lnTo>
                  <a:pt x="56875" y="13544"/>
                </a:lnTo>
                <a:cubicBezTo>
                  <a:pt x="57108" y="13544"/>
                  <a:pt x="57308" y="13344"/>
                  <a:pt x="57308" y="13110"/>
                </a:cubicBezTo>
                <a:lnTo>
                  <a:pt x="57308" y="9441"/>
                </a:lnTo>
                <a:cubicBezTo>
                  <a:pt x="57308" y="9207"/>
                  <a:pt x="57108" y="9041"/>
                  <a:pt x="56875" y="9041"/>
                </a:cubicBezTo>
                <a:close/>
                <a:moveTo>
                  <a:pt x="59443" y="9041"/>
                </a:moveTo>
                <a:cubicBezTo>
                  <a:pt x="59210" y="9041"/>
                  <a:pt x="59009" y="9207"/>
                  <a:pt x="59009" y="9441"/>
                </a:cubicBezTo>
                <a:lnTo>
                  <a:pt x="59009" y="13110"/>
                </a:lnTo>
                <a:cubicBezTo>
                  <a:pt x="59009" y="13344"/>
                  <a:pt x="59210" y="13544"/>
                  <a:pt x="59443" y="13544"/>
                </a:cubicBezTo>
                <a:lnTo>
                  <a:pt x="63446" y="13544"/>
                </a:lnTo>
                <a:cubicBezTo>
                  <a:pt x="63646" y="13544"/>
                  <a:pt x="63846" y="13344"/>
                  <a:pt x="63846" y="13110"/>
                </a:cubicBezTo>
                <a:lnTo>
                  <a:pt x="63846" y="9441"/>
                </a:lnTo>
                <a:cubicBezTo>
                  <a:pt x="63846" y="9207"/>
                  <a:pt x="63646" y="9041"/>
                  <a:pt x="63446" y="9041"/>
                </a:cubicBezTo>
                <a:close/>
                <a:moveTo>
                  <a:pt x="434" y="14978"/>
                </a:moveTo>
                <a:cubicBezTo>
                  <a:pt x="201" y="14978"/>
                  <a:pt x="1" y="15145"/>
                  <a:pt x="1" y="15378"/>
                </a:cubicBezTo>
                <a:lnTo>
                  <a:pt x="1" y="19048"/>
                </a:lnTo>
                <a:cubicBezTo>
                  <a:pt x="1" y="19281"/>
                  <a:pt x="201" y="19481"/>
                  <a:pt x="434" y="19481"/>
                </a:cubicBezTo>
                <a:lnTo>
                  <a:pt x="4437" y="19481"/>
                </a:lnTo>
                <a:cubicBezTo>
                  <a:pt x="4671" y="19481"/>
                  <a:pt x="4837" y="19281"/>
                  <a:pt x="4837" y="19048"/>
                </a:cubicBezTo>
                <a:lnTo>
                  <a:pt x="4837" y="15378"/>
                </a:lnTo>
                <a:cubicBezTo>
                  <a:pt x="4837" y="15145"/>
                  <a:pt x="4671" y="14978"/>
                  <a:pt x="4437" y="14978"/>
                </a:cubicBezTo>
                <a:close/>
                <a:moveTo>
                  <a:pt x="6972" y="14978"/>
                </a:moveTo>
                <a:cubicBezTo>
                  <a:pt x="6739" y="14978"/>
                  <a:pt x="6572" y="15145"/>
                  <a:pt x="6572" y="15378"/>
                </a:cubicBezTo>
                <a:lnTo>
                  <a:pt x="6572" y="19048"/>
                </a:lnTo>
                <a:cubicBezTo>
                  <a:pt x="6572" y="19281"/>
                  <a:pt x="6739" y="19481"/>
                  <a:pt x="6972" y="19481"/>
                </a:cubicBezTo>
                <a:lnTo>
                  <a:pt x="10975" y="19481"/>
                </a:lnTo>
                <a:cubicBezTo>
                  <a:pt x="11209" y="19481"/>
                  <a:pt x="11409" y="19281"/>
                  <a:pt x="11409" y="19048"/>
                </a:cubicBezTo>
                <a:lnTo>
                  <a:pt x="11409" y="15378"/>
                </a:lnTo>
                <a:cubicBezTo>
                  <a:pt x="11409" y="15145"/>
                  <a:pt x="11209" y="14978"/>
                  <a:pt x="10975" y="14978"/>
                </a:cubicBezTo>
                <a:close/>
                <a:moveTo>
                  <a:pt x="13544" y="14978"/>
                </a:moveTo>
                <a:cubicBezTo>
                  <a:pt x="13310" y="14978"/>
                  <a:pt x="13110" y="15145"/>
                  <a:pt x="13110" y="15378"/>
                </a:cubicBezTo>
                <a:lnTo>
                  <a:pt x="13110" y="19048"/>
                </a:lnTo>
                <a:cubicBezTo>
                  <a:pt x="13110" y="19281"/>
                  <a:pt x="13310" y="19481"/>
                  <a:pt x="13544" y="19481"/>
                </a:cubicBezTo>
                <a:lnTo>
                  <a:pt x="17547" y="19481"/>
                </a:lnTo>
                <a:cubicBezTo>
                  <a:pt x="17780" y="19481"/>
                  <a:pt x="17947" y="19281"/>
                  <a:pt x="17947" y="19048"/>
                </a:cubicBezTo>
                <a:lnTo>
                  <a:pt x="17947" y="15378"/>
                </a:lnTo>
                <a:cubicBezTo>
                  <a:pt x="17947" y="15145"/>
                  <a:pt x="17780" y="14978"/>
                  <a:pt x="17547" y="14978"/>
                </a:cubicBezTo>
                <a:close/>
                <a:moveTo>
                  <a:pt x="20082" y="14978"/>
                </a:moveTo>
                <a:cubicBezTo>
                  <a:pt x="19882" y="14978"/>
                  <a:pt x="19681" y="15145"/>
                  <a:pt x="19681" y="15378"/>
                </a:cubicBezTo>
                <a:lnTo>
                  <a:pt x="19681" y="19048"/>
                </a:lnTo>
                <a:cubicBezTo>
                  <a:pt x="19681" y="19281"/>
                  <a:pt x="19882" y="19481"/>
                  <a:pt x="20082" y="19481"/>
                </a:cubicBezTo>
                <a:lnTo>
                  <a:pt x="24085" y="19481"/>
                </a:lnTo>
                <a:cubicBezTo>
                  <a:pt x="24318" y="19481"/>
                  <a:pt x="24518" y="19281"/>
                  <a:pt x="24518" y="19048"/>
                </a:cubicBezTo>
                <a:lnTo>
                  <a:pt x="24518" y="15378"/>
                </a:lnTo>
                <a:cubicBezTo>
                  <a:pt x="24518" y="15145"/>
                  <a:pt x="24318" y="14978"/>
                  <a:pt x="24085" y="14978"/>
                </a:cubicBezTo>
                <a:close/>
                <a:moveTo>
                  <a:pt x="26653" y="14978"/>
                </a:moveTo>
                <a:cubicBezTo>
                  <a:pt x="26420" y="14978"/>
                  <a:pt x="26253" y="15145"/>
                  <a:pt x="26253" y="15378"/>
                </a:cubicBezTo>
                <a:lnTo>
                  <a:pt x="26253" y="19048"/>
                </a:lnTo>
                <a:cubicBezTo>
                  <a:pt x="26253" y="19281"/>
                  <a:pt x="26420" y="19481"/>
                  <a:pt x="26653" y="19481"/>
                </a:cubicBezTo>
                <a:lnTo>
                  <a:pt x="30656" y="19481"/>
                </a:lnTo>
                <a:cubicBezTo>
                  <a:pt x="30889" y="19481"/>
                  <a:pt x="31056" y="19281"/>
                  <a:pt x="31056" y="19048"/>
                </a:cubicBezTo>
                <a:lnTo>
                  <a:pt x="31056" y="15378"/>
                </a:lnTo>
                <a:cubicBezTo>
                  <a:pt x="31056" y="15145"/>
                  <a:pt x="30889" y="14978"/>
                  <a:pt x="30656" y="14978"/>
                </a:cubicBezTo>
                <a:close/>
                <a:moveTo>
                  <a:pt x="33224" y="14978"/>
                </a:moveTo>
                <a:cubicBezTo>
                  <a:pt x="32991" y="14978"/>
                  <a:pt x="32791" y="15145"/>
                  <a:pt x="32791" y="15378"/>
                </a:cubicBezTo>
                <a:lnTo>
                  <a:pt x="32791" y="19048"/>
                </a:lnTo>
                <a:cubicBezTo>
                  <a:pt x="32791" y="19281"/>
                  <a:pt x="32991" y="19481"/>
                  <a:pt x="33224" y="19481"/>
                </a:cubicBezTo>
                <a:lnTo>
                  <a:pt x="37194" y="19481"/>
                </a:lnTo>
                <a:cubicBezTo>
                  <a:pt x="37427" y="19481"/>
                  <a:pt x="37628" y="19281"/>
                  <a:pt x="37628" y="19048"/>
                </a:cubicBezTo>
                <a:lnTo>
                  <a:pt x="37628" y="15378"/>
                </a:lnTo>
                <a:cubicBezTo>
                  <a:pt x="37628" y="15145"/>
                  <a:pt x="37427" y="14978"/>
                  <a:pt x="37194" y="14978"/>
                </a:cubicBezTo>
                <a:close/>
                <a:moveTo>
                  <a:pt x="39762" y="14978"/>
                </a:moveTo>
                <a:cubicBezTo>
                  <a:pt x="39529" y="14978"/>
                  <a:pt x="39329" y="15145"/>
                  <a:pt x="39329" y="15378"/>
                </a:cubicBezTo>
                <a:lnTo>
                  <a:pt x="39329" y="19048"/>
                </a:lnTo>
                <a:cubicBezTo>
                  <a:pt x="39362" y="19281"/>
                  <a:pt x="39529" y="19481"/>
                  <a:pt x="39762" y="19481"/>
                </a:cubicBezTo>
                <a:lnTo>
                  <a:pt x="43765" y="19481"/>
                </a:lnTo>
                <a:cubicBezTo>
                  <a:pt x="43999" y="19481"/>
                  <a:pt x="44166" y="19281"/>
                  <a:pt x="44166" y="19048"/>
                </a:cubicBezTo>
                <a:lnTo>
                  <a:pt x="44166" y="15378"/>
                </a:lnTo>
                <a:cubicBezTo>
                  <a:pt x="44166" y="15145"/>
                  <a:pt x="43999" y="14978"/>
                  <a:pt x="43765" y="14978"/>
                </a:cubicBezTo>
                <a:close/>
                <a:moveTo>
                  <a:pt x="46334" y="14978"/>
                </a:moveTo>
                <a:cubicBezTo>
                  <a:pt x="46100" y="14978"/>
                  <a:pt x="45900" y="15145"/>
                  <a:pt x="45900" y="15378"/>
                </a:cubicBezTo>
                <a:lnTo>
                  <a:pt x="45900" y="19048"/>
                </a:lnTo>
                <a:cubicBezTo>
                  <a:pt x="45900" y="19281"/>
                  <a:pt x="46100" y="19481"/>
                  <a:pt x="46334" y="19481"/>
                </a:cubicBezTo>
                <a:lnTo>
                  <a:pt x="50337" y="19481"/>
                </a:lnTo>
                <a:cubicBezTo>
                  <a:pt x="50537" y="19481"/>
                  <a:pt x="50737" y="19281"/>
                  <a:pt x="50737" y="19048"/>
                </a:cubicBezTo>
                <a:lnTo>
                  <a:pt x="50737" y="15378"/>
                </a:lnTo>
                <a:cubicBezTo>
                  <a:pt x="50737" y="15145"/>
                  <a:pt x="50537" y="14978"/>
                  <a:pt x="50337" y="14978"/>
                </a:cubicBezTo>
                <a:close/>
                <a:moveTo>
                  <a:pt x="52872" y="14978"/>
                </a:moveTo>
                <a:cubicBezTo>
                  <a:pt x="52638" y="14978"/>
                  <a:pt x="52471" y="15145"/>
                  <a:pt x="52471" y="15378"/>
                </a:cubicBezTo>
                <a:lnTo>
                  <a:pt x="52471" y="19048"/>
                </a:lnTo>
                <a:cubicBezTo>
                  <a:pt x="52471" y="19281"/>
                  <a:pt x="52638" y="19481"/>
                  <a:pt x="52872" y="19481"/>
                </a:cubicBezTo>
                <a:lnTo>
                  <a:pt x="56875" y="19481"/>
                </a:lnTo>
                <a:cubicBezTo>
                  <a:pt x="57108" y="19481"/>
                  <a:pt x="57308" y="19281"/>
                  <a:pt x="57308" y="19048"/>
                </a:cubicBezTo>
                <a:lnTo>
                  <a:pt x="57308" y="15378"/>
                </a:lnTo>
                <a:cubicBezTo>
                  <a:pt x="57308" y="15145"/>
                  <a:pt x="57108" y="14978"/>
                  <a:pt x="56875" y="14978"/>
                </a:cubicBezTo>
                <a:close/>
                <a:moveTo>
                  <a:pt x="59443" y="14978"/>
                </a:moveTo>
                <a:cubicBezTo>
                  <a:pt x="59210" y="14978"/>
                  <a:pt x="59009" y="15145"/>
                  <a:pt x="59009" y="15378"/>
                </a:cubicBezTo>
                <a:lnTo>
                  <a:pt x="59009" y="19048"/>
                </a:lnTo>
                <a:cubicBezTo>
                  <a:pt x="59009" y="19281"/>
                  <a:pt x="59210" y="19481"/>
                  <a:pt x="59443" y="19481"/>
                </a:cubicBezTo>
                <a:lnTo>
                  <a:pt x="63446" y="19481"/>
                </a:lnTo>
                <a:cubicBezTo>
                  <a:pt x="63646" y="19481"/>
                  <a:pt x="63846" y="19281"/>
                  <a:pt x="63846" y="19048"/>
                </a:cubicBezTo>
                <a:lnTo>
                  <a:pt x="63846" y="15378"/>
                </a:lnTo>
                <a:cubicBezTo>
                  <a:pt x="63846" y="15145"/>
                  <a:pt x="63646" y="14978"/>
                  <a:pt x="63446" y="14978"/>
                </a:cubicBezTo>
                <a:close/>
                <a:moveTo>
                  <a:pt x="65981" y="14978"/>
                </a:moveTo>
                <a:cubicBezTo>
                  <a:pt x="65748" y="14978"/>
                  <a:pt x="65581" y="15145"/>
                  <a:pt x="65581" y="15378"/>
                </a:cubicBezTo>
                <a:lnTo>
                  <a:pt x="65581" y="19048"/>
                </a:lnTo>
                <a:cubicBezTo>
                  <a:pt x="65581" y="19281"/>
                  <a:pt x="65748" y="19481"/>
                  <a:pt x="65981" y="19481"/>
                </a:cubicBezTo>
                <a:lnTo>
                  <a:pt x="69984" y="19481"/>
                </a:lnTo>
                <a:cubicBezTo>
                  <a:pt x="70217" y="19481"/>
                  <a:pt x="70418" y="19281"/>
                  <a:pt x="70418" y="19048"/>
                </a:cubicBezTo>
                <a:lnTo>
                  <a:pt x="70418" y="15378"/>
                </a:lnTo>
                <a:cubicBezTo>
                  <a:pt x="70418" y="15145"/>
                  <a:pt x="70217" y="14978"/>
                  <a:pt x="69984" y="14978"/>
                </a:cubicBezTo>
                <a:close/>
                <a:moveTo>
                  <a:pt x="65981" y="9041"/>
                </a:moveTo>
                <a:cubicBezTo>
                  <a:pt x="65748" y="9041"/>
                  <a:pt x="65581" y="9207"/>
                  <a:pt x="65581" y="9441"/>
                </a:cubicBezTo>
                <a:lnTo>
                  <a:pt x="65581" y="13110"/>
                </a:lnTo>
                <a:cubicBezTo>
                  <a:pt x="65581" y="13344"/>
                  <a:pt x="65748" y="13544"/>
                  <a:pt x="65981" y="13544"/>
                </a:cubicBezTo>
                <a:lnTo>
                  <a:pt x="71719" y="13544"/>
                </a:lnTo>
                <a:cubicBezTo>
                  <a:pt x="71952" y="13544"/>
                  <a:pt x="72119" y="13744"/>
                  <a:pt x="72119" y="13944"/>
                </a:cubicBezTo>
                <a:lnTo>
                  <a:pt x="72119" y="19048"/>
                </a:lnTo>
                <a:cubicBezTo>
                  <a:pt x="72119" y="19281"/>
                  <a:pt x="72319" y="19481"/>
                  <a:pt x="72552" y="19481"/>
                </a:cubicBezTo>
                <a:lnTo>
                  <a:pt x="76555" y="19481"/>
                </a:lnTo>
                <a:cubicBezTo>
                  <a:pt x="76789" y="19481"/>
                  <a:pt x="76956" y="19281"/>
                  <a:pt x="76956" y="19048"/>
                </a:cubicBezTo>
                <a:lnTo>
                  <a:pt x="76956" y="9441"/>
                </a:lnTo>
                <a:cubicBezTo>
                  <a:pt x="76956" y="9207"/>
                  <a:pt x="76789" y="9041"/>
                  <a:pt x="76555" y="9041"/>
                </a:cubicBezTo>
                <a:close/>
                <a:moveTo>
                  <a:pt x="434" y="20916"/>
                </a:moveTo>
                <a:cubicBezTo>
                  <a:pt x="201" y="20916"/>
                  <a:pt x="1" y="21083"/>
                  <a:pt x="1" y="21316"/>
                </a:cubicBezTo>
                <a:lnTo>
                  <a:pt x="1" y="24985"/>
                </a:lnTo>
                <a:cubicBezTo>
                  <a:pt x="1" y="25219"/>
                  <a:pt x="201" y="25419"/>
                  <a:pt x="434" y="25419"/>
                </a:cubicBezTo>
                <a:lnTo>
                  <a:pt x="4437" y="25419"/>
                </a:lnTo>
                <a:cubicBezTo>
                  <a:pt x="4671" y="25419"/>
                  <a:pt x="4837" y="25219"/>
                  <a:pt x="4837" y="24985"/>
                </a:cubicBezTo>
                <a:lnTo>
                  <a:pt x="4837" y="21316"/>
                </a:lnTo>
                <a:cubicBezTo>
                  <a:pt x="4837" y="21083"/>
                  <a:pt x="4671" y="20916"/>
                  <a:pt x="4437" y="20916"/>
                </a:cubicBezTo>
                <a:close/>
                <a:moveTo>
                  <a:pt x="6972" y="20916"/>
                </a:moveTo>
                <a:cubicBezTo>
                  <a:pt x="6739" y="20916"/>
                  <a:pt x="6572" y="21083"/>
                  <a:pt x="6572" y="21316"/>
                </a:cubicBezTo>
                <a:lnTo>
                  <a:pt x="6572" y="24985"/>
                </a:lnTo>
                <a:cubicBezTo>
                  <a:pt x="6572" y="25219"/>
                  <a:pt x="6739" y="25419"/>
                  <a:pt x="6972" y="25419"/>
                </a:cubicBezTo>
                <a:lnTo>
                  <a:pt x="10975" y="25419"/>
                </a:lnTo>
                <a:cubicBezTo>
                  <a:pt x="11209" y="25419"/>
                  <a:pt x="11409" y="25219"/>
                  <a:pt x="11409" y="24985"/>
                </a:cubicBezTo>
                <a:lnTo>
                  <a:pt x="11409" y="21316"/>
                </a:lnTo>
                <a:cubicBezTo>
                  <a:pt x="11409" y="21083"/>
                  <a:pt x="11209" y="20916"/>
                  <a:pt x="10975" y="20916"/>
                </a:cubicBezTo>
                <a:close/>
                <a:moveTo>
                  <a:pt x="13544" y="20916"/>
                </a:moveTo>
                <a:cubicBezTo>
                  <a:pt x="13310" y="20916"/>
                  <a:pt x="13110" y="21083"/>
                  <a:pt x="13110" y="21316"/>
                </a:cubicBezTo>
                <a:lnTo>
                  <a:pt x="13110" y="24985"/>
                </a:lnTo>
                <a:cubicBezTo>
                  <a:pt x="13110" y="25219"/>
                  <a:pt x="13310" y="25419"/>
                  <a:pt x="13544" y="25419"/>
                </a:cubicBezTo>
                <a:lnTo>
                  <a:pt x="17547" y="25419"/>
                </a:lnTo>
                <a:cubicBezTo>
                  <a:pt x="17780" y="25419"/>
                  <a:pt x="17947" y="25219"/>
                  <a:pt x="17947" y="24985"/>
                </a:cubicBezTo>
                <a:lnTo>
                  <a:pt x="17947" y="21316"/>
                </a:lnTo>
                <a:cubicBezTo>
                  <a:pt x="17947" y="21083"/>
                  <a:pt x="17780" y="20916"/>
                  <a:pt x="17547" y="20916"/>
                </a:cubicBezTo>
                <a:close/>
                <a:moveTo>
                  <a:pt x="20082" y="20916"/>
                </a:moveTo>
                <a:cubicBezTo>
                  <a:pt x="19882" y="20916"/>
                  <a:pt x="19681" y="21083"/>
                  <a:pt x="19681" y="21316"/>
                </a:cubicBezTo>
                <a:lnTo>
                  <a:pt x="19681" y="24985"/>
                </a:lnTo>
                <a:cubicBezTo>
                  <a:pt x="19681" y="25219"/>
                  <a:pt x="19882" y="25419"/>
                  <a:pt x="20082" y="25419"/>
                </a:cubicBezTo>
                <a:lnTo>
                  <a:pt x="24085" y="25419"/>
                </a:lnTo>
                <a:cubicBezTo>
                  <a:pt x="24318" y="25419"/>
                  <a:pt x="24518" y="25219"/>
                  <a:pt x="24518" y="24985"/>
                </a:cubicBezTo>
                <a:lnTo>
                  <a:pt x="24518" y="21316"/>
                </a:lnTo>
                <a:cubicBezTo>
                  <a:pt x="24518" y="21083"/>
                  <a:pt x="24318" y="20916"/>
                  <a:pt x="24085" y="20916"/>
                </a:cubicBezTo>
                <a:close/>
                <a:moveTo>
                  <a:pt x="26653" y="20916"/>
                </a:moveTo>
                <a:cubicBezTo>
                  <a:pt x="26420" y="20916"/>
                  <a:pt x="26253" y="21083"/>
                  <a:pt x="26253" y="21316"/>
                </a:cubicBezTo>
                <a:lnTo>
                  <a:pt x="26253" y="24985"/>
                </a:lnTo>
                <a:cubicBezTo>
                  <a:pt x="26253" y="25219"/>
                  <a:pt x="26420" y="25419"/>
                  <a:pt x="26653" y="25419"/>
                </a:cubicBezTo>
                <a:lnTo>
                  <a:pt x="30656" y="25419"/>
                </a:lnTo>
                <a:cubicBezTo>
                  <a:pt x="30889" y="25419"/>
                  <a:pt x="31056" y="25219"/>
                  <a:pt x="31056" y="24985"/>
                </a:cubicBezTo>
                <a:lnTo>
                  <a:pt x="31056" y="21316"/>
                </a:lnTo>
                <a:cubicBezTo>
                  <a:pt x="31056" y="21083"/>
                  <a:pt x="30889" y="20916"/>
                  <a:pt x="30656" y="20916"/>
                </a:cubicBezTo>
                <a:close/>
                <a:moveTo>
                  <a:pt x="33224" y="20916"/>
                </a:moveTo>
                <a:cubicBezTo>
                  <a:pt x="32991" y="20916"/>
                  <a:pt x="32791" y="21083"/>
                  <a:pt x="32791" y="21316"/>
                </a:cubicBezTo>
                <a:lnTo>
                  <a:pt x="32791" y="24985"/>
                </a:lnTo>
                <a:cubicBezTo>
                  <a:pt x="32791" y="25219"/>
                  <a:pt x="32991" y="25419"/>
                  <a:pt x="33224" y="25419"/>
                </a:cubicBezTo>
                <a:lnTo>
                  <a:pt x="37194" y="25419"/>
                </a:lnTo>
                <a:cubicBezTo>
                  <a:pt x="37427" y="25419"/>
                  <a:pt x="37628" y="25219"/>
                  <a:pt x="37628" y="24985"/>
                </a:cubicBezTo>
                <a:lnTo>
                  <a:pt x="37628" y="21316"/>
                </a:lnTo>
                <a:cubicBezTo>
                  <a:pt x="37628" y="21083"/>
                  <a:pt x="37427" y="20916"/>
                  <a:pt x="37194" y="20916"/>
                </a:cubicBezTo>
                <a:close/>
                <a:moveTo>
                  <a:pt x="39762" y="20916"/>
                </a:moveTo>
                <a:cubicBezTo>
                  <a:pt x="39529" y="20916"/>
                  <a:pt x="39329" y="21083"/>
                  <a:pt x="39329" y="21316"/>
                </a:cubicBezTo>
                <a:lnTo>
                  <a:pt x="39329" y="24985"/>
                </a:lnTo>
                <a:cubicBezTo>
                  <a:pt x="39362" y="25219"/>
                  <a:pt x="39529" y="25419"/>
                  <a:pt x="39762" y="25419"/>
                </a:cubicBezTo>
                <a:lnTo>
                  <a:pt x="43765" y="25419"/>
                </a:lnTo>
                <a:cubicBezTo>
                  <a:pt x="43999" y="25419"/>
                  <a:pt x="44166" y="25219"/>
                  <a:pt x="44166" y="24985"/>
                </a:cubicBezTo>
                <a:lnTo>
                  <a:pt x="44166" y="21316"/>
                </a:lnTo>
                <a:cubicBezTo>
                  <a:pt x="44166" y="21083"/>
                  <a:pt x="43999" y="20916"/>
                  <a:pt x="43765" y="20916"/>
                </a:cubicBezTo>
                <a:close/>
                <a:moveTo>
                  <a:pt x="46334" y="20916"/>
                </a:moveTo>
                <a:cubicBezTo>
                  <a:pt x="46100" y="20916"/>
                  <a:pt x="45900" y="21083"/>
                  <a:pt x="45900" y="21316"/>
                </a:cubicBezTo>
                <a:lnTo>
                  <a:pt x="45900" y="24985"/>
                </a:lnTo>
                <a:cubicBezTo>
                  <a:pt x="45900" y="25219"/>
                  <a:pt x="46100" y="25419"/>
                  <a:pt x="46334" y="25419"/>
                </a:cubicBezTo>
                <a:lnTo>
                  <a:pt x="50337" y="25419"/>
                </a:lnTo>
                <a:cubicBezTo>
                  <a:pt x="50537" y="25419"/>
                  <a:pt x="50737" y="25219"/>
                  <a:pt x="50737" y="24985"/>
                </a:cubicBezTo>
                <a:lnTo>
                  <a:pt x="50737" y="21316"/>
                </a:lnTo>
                <a:cubicBezTo>
                  <a:pt x="50737" y="21083"/>
                  <a:pt x="50537" y="20916"/>
                  <a:pt x="50337" y="20916"/>
                </a:cubicBezTo>
                <a:close/>
                <a:moveTo>
                  <a:pt x="52872" y="20916"/>
                </a:moveTo>
                <a:cubicBezTo>
                  <a:pt x="52638" y="20916"/>
                  <a:pt x="52471" y="21083"/>
                  <a:pt x="52471" y="21316"/>
                </a:cubicBezTo>
                <a:lnTo>
                  <a:pt x="52471" y="24985"/>
                </a:lnTo>
                <a:cubicBezTo>
                  <a:pt x="52471" y="25219"/>
                  <a:pt x="52638" y="25419"/>
                  <a:pt x="52872" y="25419"/>
                </a:cubicBezTo>
                <a:lnTo>
                  <a:pt x="56875" y="25419"/>
                </a:lnTo>
                <a:cubicBezTo>
                  <a:pt x="57108" y="25419"/>
                  <a:pt x="57308" y="25219"/>
                  <a:pt x="57308" y="24985"/>
                </a:cubicBezTo>
                <a:lnTo>
                  <a:pt x="57308" y="21316"/>
                </a:lnTo>
                <a:cubicBezTo>
                  <a:pt x="57308" y="21083"/>
                  <a:pt x="57108" y="20916"/>
                  <a:pt x="56875" y="20916"/>
                </a:cubicBezTo>
                <a:close/>
                <a:moveTo>
                  <a:pt x="59443" y="20916"/>
                </a:moveTo>
                <a:cubicBezTo>
                  <a:pt x="59210" y="20916"/>
                  <a:pt x="59009" y="21083"/>
                  <a:pt x="59009" y="21316"/>
                </a:cubicBezTo>
                <a:lnTo>
                  <a:pt x="59009" y="24985"/>
                </a:lnTo>
                <a:cubicBezTo>
                  <a:pt x="59009" y="25219"/>
                  <a:pt x="59210" y="25419"/>
                  <a:pt x="59443" y="25419"/>
                </a:cubicBezTo>
                <a:lnTo>
                  <a:pt x="63446" y="25419"/>
                </a:lnTo>
                <a:cubicBezTo>
                  <a:pt x="63646" y="25419"/>
                  <a:pt x="63846" y="25219"/>
                  <a:pt x="63846" y="24985"/>
                </a:cubicBezTo>
                <a:lnTo>
                  <a:pt x="63846" y="21316"/>
                </a:lnTo>
                <a:cubicBezTo>
                  <a:pt x="63846" y="21083"/>
                  <a:pt x="63646" y="20916"/>
                  <a:pt x="63446" y="20916"/>
                </a:cubicBezTo>
                <a:close/>
                <a:moveTo>
                  <a:pt x="65981" y="20916"/>
                </a:moveTo>
                <a:cubicBezTo>
                  <a:pt x="65748" y="20916"/>
                  <a:pt x="65581" y="21083"/>
                  <a:pt x="65581" y="21316"/>
                </a:cubicBezTo>
                <a:lnTo>
                  <a:pt x="65581" y="24985"/>
                </a:lnTo>
                <a:cubicBezTo>
                  <a:pt x="65581" y="25219"/>
                  <a:pt x="65748" y="25419"/>
                  <a:pt x="65981" y="25419"/>
                </a:cubicBezTo>
                <a:lnTo>
                  <a:pt x="69984" y="25419"/>
                </a:lnTo>
                <a:cubicBezTo>
                  <a:pt x="70217" y="25419"/>
                  <a:pt x="70418" y="25219"/>
                  <a:pt x="70418" y="24985"/>
                </a:cubicBezTo>
                <a:lnTo>
                  <a:pt x="70418" y="21316"/>
                </a:lnTo>
                <a:cubicBezTo>
                  <a:pt x="70418" y="21083"/>
                  <a:pt x="70217" y="20916"/>
                  <a:pt x="69984" y="20916"/>
                </a:cubicBezTo>
                <a:close/>
                <a:moveTo>
                  <a:pt x="72552" y="20916"/>
                </a:moveTo>
                <a:cubicBezTo>
                  <a:pt x="72319" y="20916"/>
                  <a:pt x="72119" y="21083"/>
                  <a:pt x="72119" y="21316"/>
                </a:cubicBezTo>
                <a:lnTo>
                  <a:pt x="72119" y="24985"/>
                </a:lnTo>
                <a:cubicBezTo>
                  <a:pt x="72119" y="25219"/>
                  <a:pt x="72319" y="25419"/>
                  <a:pt x="72552" y="25419"/>
                </a:cubicBezTo>
                <a:lnTo>
                  <a:pt x="76555" y="25419"/>
                </a:lnTo>
                <a:cubicBezTo>
                  <a:pt x="76789" y="25419"/>
                  <a:pt x="76956" y="25219"/>
                  <a:pt x="76956" y="24985"/>
                </a:cubicBezTo>
                <a:lnTo>
                  <a:pt x="76956" y="21316"/>
                </a:lnTo>
                <a:cubicBezTo>
                  <a:pt x="76956" y="21083"/>
                  <a:pt x="76789" y="20916"/>
                  <a:pt x="76555" y="20916"/>
                </a:cubicBezTo>
                <a:close/>
                <a:moveTo>
                  <a:pt x="434" y="26853"/>
                </a:moveTo>
                <a:cubicBezTo>
                  <a:pt x="201" y="26853"/>
                  <a:pt x="1" y="27020"/>
                  <a:pt x="1" y="27254"/>
                </a:cubicBezTo>
                <a:lnTo>
                  <a:pt x="1" y="30923"/>
                </a:lnTo>
                <a:cubicBezTo>
                  <a:pt x="1" y="31156"/>
                  <a:pt x="201" y="31357"/>
                  <a:pt x="434" y="31357"/>
                </a:cubicBezTo>
                <a:lnTo>
                  <a:pt x="4437" y="31357"/>
                </a:lnTo>
                <a:cubicBezTo>
                  <a:pt x="4671" y="31357"/>
                  <a:pt x="4837" y="31156"/>
                  <a:pt x="4837" y="30923"/>
                </a:cubicBezTo>
                <a:lnTo>
                  <a:pt x="4837" y="27254"/>
                </a:lnTo>
                <a:cubicBezTo>
                  <a:pt x="4837" y="27020"/>
                  <a:pt x="4671" y="26853"/>
                  <a:pt x="4437" y="26853"/>
                </a:cubicBezTo>
                <a:close/>
                <a:moveTo>
                  <a:pt x="6972" y="26853"/>
                </a:moveTo>
                <a:cubicBezTo>
                  <a:pt x="6739" y="26853"/>
                  <a:pt x="6572" y="27020"/>
                  <a:pt x="6572" y="27254"/>
                </a:cubicBezTo>
                <a:lnTo>
                  <a:pt x="6572" y="30923"/>
                </a:lnTo>
                <a:cubicBezTo>
                  <a:pt x="6572" y="31156"/>
                  <a:pt x="6739" y="31357"/>
                  <a:pt x="6972" y="31357"/>
                </a:cubicBezTo>
                <a:lnTo>
                  <a:pt x="10975" y="31357"/>
                </a:lnTo>
                <a:cubicBezTo>
                  <a:pt x="11209" y="31357"/>
                  <a:pt x="11409" y="31156"/>
                  <a:pt x="11409" y="30923"/>
                </a:cubicBezTo>
                <a:lnTo>
                  <a:pt x="11409" y="27254"/>
                </a:lnTo>
                <a:cubicBezTo>
                  <a:pt x="11409" y="27020"/>
                  <a:pt x="11209" y="26853"/>
                  <a:pt x="10975" y="26853"/>
                </a:cubicBezTo>
                <a:close/>
                <a:moveTo>
                  <a:pt x="13544" y="26853"/>
                </a:moveTo>
                <a:cubicBezTo>
                  <a:pt x="13310" y="26853"/>
                  <a:pt x="13110" y="27020"/>
                  <a:pt x="13110" y="27254"/>
                </a:cubicBezTo>
                <a:lnTo>
                  <a:pt x="13110" y="30923"/>
                </a:lnTo>
                <a:cubicBezTo>
                  <a:pt x="13110" y="31156"/>
                  <a:pt x="13310" y="31357"/>
                  <a:pt x="13544" y="31357"/>
                </a:cubicBezTo>
                <a:lnTo>
                  <a:pt x="17547" y="31357"/>
                </a:lnTo>
                <a:cubicBezTo>
                  <a:pt x="17780" y="31357"/>
                  <a:pt x="17947" y="31156"/>
                  <a:pt x="17947" y="30923"/>
                </a:cubicBezTo>
                <a:lnTo>
                  <a:pt x="17947" y="27254"/>
                </a:lnTo>
                <a:cubicBezTo>
                  <a:pt x="17947" y="27020"/>
                  <a:pt x="17780" y="26853"/>
                  <a:pt x="17547" y="26853"/>
                </a:cubicBezTo>
                <a:close/>
                <a:moveTo>
                  <a:pt x="20082" y="26853"/>
                </a:moveTo>
                <a:cubicBezTo>
                  <a:pt x="19882" y="26853"/>
                  <a:pt x="19681" y="27020"/>
                  <a:pt x="19681" y="27254"/>
                </a:cubicBezTo>
                <a:lnTo>
                  <a:pt x="19681" y="30923"/>
                </a:lnTo>
                <a:cubicBezTo>
                  <a:pt x="19681" y="31156"/>
                  <a:pt x="19882" y="31357"/>
                  <a:pt x="20082" y="31357"/>
                </a:cubicBezTo>
                <a:lnTo>
                  <a:pt x="24085" y="31357"/>
                </a:lnTo>
                <a:cubicBezTo>
                  <a:pt x="24318" y="31357"/>
                  <a:pt x="24518" y="31156"/>
                  <a:pt x="24518" y="30923"/>
                </a:cubicBezTo>
                <a:lnTo>
                  <a:pt x="24518" y="27254"/>
                </a:lnTo>
                <a:cubicBezTo>
                  <a:pt x="24518" y="27020"/>
                  <a:pt x="24318" y="26853"/>
                  <a:pt x="24085" y="26853"/>
                </a:cubicBezTo>
                <a:close/>
                <a:moveTo>
                  <a:pt x="26653" y="26853"/>
                </a:moveTo>
                <a:cubicBezTo>
                  <a:pt x="26420" y="26853"/>
                  <a:pt x="26253" y="27020"/>
                  <a:pt x="26253" y="27254"/>
                </a:cubicBezTo>
                <a:lnTo>
                  <a:pt x="26253" y="30923"/>
                </a:lnTo>
                <a:cubicBezTo>
                  <a:pt x="26253" y="31156"/>
                  <a:pt x="26420" y="31357"/>
                  <a:pt x="26653" y="31357"/>
                </a:cubicBezTo>
                <a:lnTo>
                  <a:pt x="56875" y="31357"/>
                </a:lnTo>
                <a:cubicBezTo>
                  <a:pt x="57108" y="31357"/>
                  <a:pt x="57308" y="31156"/>
                  <a:pt x="57308" y="30923"/>
                </a:cubicBezTo>
                <a:lnTo>
                  <a:pt x="57308" y="27254"/>
                </a:lnTo>
                <a:cubicBezTo>
                  <a:pt x="57308" y="27020"/>
                  <a:pt x="57108" y="26853"/>
                  <a:pt x="56875" y="26853"/>
                </a:cubicBezTo>
                <a:close/>
                <a:moveTo>
                  <a:pt x="59443" y="26853"/>
                </a:moveTo>
                <a:cubicBezTo>
                  <a:pt x="59210" y="26853"/>
                  <a:pt x="59009" y="27020"/>
                  <a:pt x="59009" y="27254"/>
                </a:cubicBezTo>
                <a:lnTo>
                  <a:pt x="59009" y="30923"/>
                </a:lnTo>
                <a:cubicBezTo>
                  <a:pt x="59009" y="31156"/>
                  <a:pt x="59210" y="31357"/>
                  <a:pt x="59443" y="31357"/>
                </a:cubicBezTo>
                <a:lnTo>
                  <a:pt x="63446" y="31357"/>
                </a:lnTo>
                <a:cubicBezTo>
                  <a:pt x="63646" y="31357"/>
                  <a:pt x="63846" y="31156"/>
                  <a:pt x="63846" y="30923"/>
                </a:cubicBezTo>
                <a:lnTo>
                  <a:pt x="63846" y="27254"/>
                </a:lnTo>
                <a:cubicBezTo>
                  <a:pt x="63846" y="27020"/>
                  <a:pt x="63646" y="26853"/>
                  <a:pt x="63446" y="26853"/>
                </a:cubicBezTo>
                <a:close/>
                <a:moveTo>
                  <a:pt x="65981" y="26853"/>
                </a:moveTo>
                <a:cubicBezTo>
                  <a:pt x="65748" y="26853"/>
                  <a:pt x="65581" y="27020"/>
                  <a:pt x="65581" y="27254"/>
                </a:cubicBezTo>
                <a:lnTo>
                  <a:pt x="65581" y="30923"/>
                </a:lnTo>
                <a:cubicBezTo>
                  <a:pt x="65581" y="31156"/>
                  <a:pt x="65748" y="31357"/>
                  <a:pt x="65981" y="31357"/>
                </a:cubicBezTo>
                <a:lnTo>
                  <a:pt x="69984" y="31357"/>
                </a:lnTo>
                <a:cubicBezTo>
                  <a:pt x="70217" y="31357"/>
                  <a:pt x="70418" y="31156"/>
                  <a:pt x="70418" y="30923"/>
                </a:cubicBezTo>
                <a:lnTo>
                  <a:pt x="70418" y="27254"/>
                </a:lnTo>
                <a:cubicBezTo>
                  <a:pt x="70418" y="27020"/>
                  <a:pt x="70217" y="26853"/>
                  <a:pt x="69984" y="26853"/>
                </a:cubicBezTo>
                <a:close/>
                <a:moveTo>
                  <a:pt x="72552" y="26853"/>
                </a:moveTo>
                <a:cubicBezTo>
                  <a:pt x="72319" y="26853"/>
                  <a:pt x="72119" y="27020"/>
                  <a:pt x="72119" y="27254"/>
                </a:cubicBezTo>
                <a:lnTo>
                  <a:pt x="72119" y="30923"/>
                </a:lnTo>
                <a:cubicBezTo>
                  <a:pt x="72119" y="31156"/>
                  <a:pt x="72319" y="31357"/>
                  <a:pt x="72552" y="31357"/>
                </a:cubicBezTo>
                <a:lnTo>
                  <a:pt x="76555" y="31357"/>
                </a:lnTo>
                <a:cubicBezTo>
                  <a:pt x="76789" y="31357"/>
                  <a:pt x="76956" y="31156"/>
                  <a:pt x="76956" y="30923"/>
                </a:cubicBezTo>
                <a:lnTo>
                  <a:pt x="76956" y="27254"/>
                </a:lnTo>
                <a:cubicBezTo>
                  <a:pt x="76956" y="27020"/>
                  <a:pt x="76789" y="26853"/>
                  <a:pt x="76555" y="268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7"/>
          <p:cNvSpPr/>
          <p:nvPr/>
        </p:nvSpPr>
        <p:spPr>
          <a:xfrm>
            <a:off x="6116020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7"/>
          <p:cNvSpPr/>
          <p:nvPr/>
        </p:nvSpPr>
        <p:spPr>
          <a:xfrm>
            <a:off x="6116020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7"/>
          <p:cNvSpPr/>
          <p:nvPr/>
        </p:nvSpPr>
        <p:spPr>
          <a:xfrm>
            <a:off x="6116020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7"/>
          <p:cNvSpPr/>
          <p:nvPr/>
        </p:nvSpPr>
        <p:spPr>
          <a:xfrm>
            <a:off x="6116020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7"/>
          <p:cNvSpPr/>
          <p:nvPr/>
        </p:nvSpPr>
        <p:spPr>
          <a:xfrm>
            <a:off x="7319514" y="351587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7"/>
          <p:cNvSpPr/>
          <p:nvPr/>
        </p:nvSpPr>
        <p:spPr>
          <a:xfrm>
            <a:off x="7319514" y="3204513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201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7"/>
          <p:cNvSpPr/>
          <p:nvPr/>
        </p:nvSpPr>
        <p:spPr>
          <a:xfrm>
            <a:off x="7319514" y="3360207"/>
            <a:ext cx="126826" cy="12271"/>
          </a:xfrm>
          <a:custGeom>
            <a:avLst/>
            <a:gdLst/>
            <a:ahLst/>
            <a:cxnLst/>
            <a:rect l="l" t="t" r="r" b="b"/>
            <a:pathLst>
              <a:path w="4837" h="468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467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467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7"/>
          <p:cNvSpPr/>
          <p:nvPr/>
        </p:nvSpPr>
        <p:spPr>
          <a:xfrm>
            <a:off x="7835522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7"/>
          <p:cNvSpPr/>
          <p:nvPr/>
        </p:nvSpPr>
        <p:spPr>
          <a:xfrm>
            <a:off x="7319514" y="3061064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7"/>
          <p:cNvSpPr/>
          <p:nvPr/>
        </p:nvSpPr>
        <p:spPr>
          <a:xfrm>
            <a:off x="7319514" y="296748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7"/>
          <p:cNvSpPr/>
          <p:nvPr/>
        </p:nvSpPr>
        <p:spPr>
          <a:xfrm>
            <a:off x="7835522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7"/>
          <p:cNvSpPr/>
          <p:nvPr/>
        </p:nvSpPr>
        <p:spPr>
          <a:xfrm>
            <a:off x="7663231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7"/>
          <p:cNvSpPr/>
          <p:nvPr/>
        </p:nvSpPr>
        <p:spPr>
          <a:xfrm>
            <a:off x="7663231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7"/>
          <p:cNvSpPr/>
          <p:nvPr/>
        </p:nvSpPr>
        <p:spPr>
          <a:xfrm>
            <a:off x="7663231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7"/>
          <p:cNvSpPr/>
          <p:nvPr/>
        </p:nvSpPr>
        <p:spPr>
          <a:xfrm>
            <a:off x="7663231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7"/>
          <p:cNvSpPr/>
          <p:nvPr/>
        </p:nvSpPr>
        <p:spPr>
          <a:xfrm>
            <a:off x="7663231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7"/>
          <p:cNvSpPr/>
          <p:nvPr/>
        </p:nvSpPr>
        <p:spPr>
          <a:xfrm>
            <a:off x="7663231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7"/>
          <p:cNvSpPr/>
          <p:nvPr/>
        </p:nvSpPr>
        <p:spPr>
          <a:xfrm>
            <a:off x="8006947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7"/>
          <p:cNvSpPr/>
          <p:nvPr/>
        </p:nvSpPr>
        <p:spPr>
          <a:xfrm>
            <a:off x="7835522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7"/>
          <p:cNvSpPr/>
          <p:nvPr/>
        </p:nvSpPr>
        <p:spPr>
          <a:xfrm>
            <a:off x="7491805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7"/>
          <p:cNvSpPr/>
          <p:nvPr/>
        </p:nvSpPr>
        <p:spPr>
          <a:xfrm>
            <a:off x="7835522" y="3204513"/>
            <a:ext cx="298279" cy="13136"/>
          </a:xfrm>
          <a:custGeom>
            <a:avLst/>
            <a:gdLst/>
            <a:ahLst/>
            <a:cxnLst/>
            <a:rect l="l" t="t" r="r" b="b"/>
            <a:pathLst>
              <a:path w="11376" h="501" extrusionOk="0">
                <a:moveTo>
                  <a:pt x="401" y="1"/>
                </a:moveTo>
                <a:cubicBezTo>
                  <a:pt x="168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10975" y="67"/>
                </a:lnTo>
                <a:cubicBezTo>
                  <a:pt x="11209" y="67"/>
                  <a:pt x="11376" y="267"/>
                  <a:pt x="11376" y="501"/>
                </a:cubicBezTo>
                <a:lnTo>
                  <a:pt x="11376" y="401"/>
                </a:lnTo>
                <a:cubicBezTo>
                  <a:pt x="11376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7"/>
          <p:cNvSpPr/>
          <p:nvPr/>
        </p:nvSpPr>
        <p:spPr>
          <a:xfrm>
            <a:off x="7835522" y="3061064"/>
            <a:ext cx="298279" cy="13162"/>
          </a:xfrm>
          <a:custGeom>
            <a:avLst/>
            <a:gdLst/>
            <a:ahLst/>
            <a:cxnLst/>
            <a:rect l="l" t="t" r="r" b="b"/>
            <a:pathLst>
              <a:path w="11376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10975" y="101"/>
                </a:lnTo>
                <a:cubicBezTo>
                  <a:pt x="11209" y="101"/>
                  <a:pt x="11376" y="268"/>
                  <a:pt x="11376" y="501"/>
                </a:cubicBezTo>
                <a:lnTo>
                  <a:pt x="11376" y="435"/>
                </a:lnTo>
                <a:cubicBezTo>
                  <a:pt x="11376" y="201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7"/>
          <p:cNvSpPr/>
          <p:nvPr/>
        </p:nvSpPr>
        <p:spPr>
          <a:xfrm>
            <a:off x="8006947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7"/>
          <p:cNvSpPr/>
          <p:nvPr/>
        </p:nvSpPr>
        <p:spPr>
          <a:xfrm>
            <a:off x="7835522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0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7"/>
          <p:cNvSpPr/>
          <p:nvPr/>
        </p:nvSpPr>
        <p:spPr>
          <a:xfrm>
            <a:off x="8006947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7"/>
          <p:cNvSpPr/>
          <p:nvPr/>
        </p:nvSpPr>
        <p:spPr>
          <a:xfrm>
            <a:off x="7491805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7"/>
          <p:cNvSpPr/>
          <p:nvPr/>
        </p:nvSpPr>
        <p:spPr>
          <a:xfrm>
            <a:off x="7491805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7"/>
          <p:cNvSpPr/>
          <p:nvPr/>
        </p:nvSpPr>
        <p:spPr>
          <a:xfrm>
            <a:off x="7491805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7"/>
          <p:cNvSpPr/>
          <p:nvPr/>
        </p:nvSpPr>
        <p:spPr>
          <a:xfrm>
            <a:off x="7491805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167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7"/>
          <p:cNvSpPr/>
          <p:nvPr/>
        </p:nvSpPr>
        <p:spPr>
          <a:xfrm>
            <a:off x="8162641" y="2772461"/>
            <a:ext cx="111986" cy="114581"/>
          </a:xfrm>
          <a:custGeom>
            <a:avLst/>
            <a:gdLst/>
            <a:ahLst/>
            <a:cxnLst/>
            <a:rect l="l" t="t" r="r" b="b"/>
            <a:pathLst>
              <a:path w="4271" h="4370" extrusionOk="0">
                <a:moveTo>
                  <a:pt x="2135" y="0"/>
                </a:moveTo>
                <a:cubicBezTo>
                  <a:pt x="968" y="0"/>
                  <a:pt x="0" y="967"/>
                  <a:pt x="0" y="2168"/>
                </a:cubicBezTo>
                <a:cubicBezTo>
                  <a:pt x="0" y="3403"/>
                  <a:pt x="968" y="4370"/>
                  <a:pt x="2135" y="4370"/>
                </a:cubicBezTo>
                <a:cubicBezTo>
                  <a:pt x="3336" y="4370"/>
                  <a:pt x="4270" y="3403"/>
                  <a:pt x="4270" y="2168"/>
                </a:cubicBezTo>
                <a:cubicBezTo>
                  <a:pt x="4270" y="967"/>
                  <a:pt x="3336" y="0"/>
                  <a:pt x="2135" y="0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7"/>
          <p:cNvSpPr/>
          <p:nvPr/>
        </p:nvSpPr>
        <p:spPr>
          <a:xfrm>
            <a:off x="8162641" y="2772461"/>
            <a:ext cx="111986" cy="111959"/>
          </a:xfrm>
          <a:custGeom>
            <a:avLst/>
            <a:gdLst/>
            <a:ahLst/>
            <a:cxnLst/>
            <a:rect l="l" t="t" r="r" b="b"/>
            <a:pathLst>
              <a:path w="4271" h="4270" extrusionOk="0">
                <a:moveTo>
                  <a:pt x="2135" y="0"/>
                </a:moveTo>
                <a:cubicBezTo>
                  <a:pt x="968" y="0"/>
                  <a:pt x="0" y="934"/>
                  <a:pt x="0" y="2135"/>
                </a:cubicBezTo>
                <a:cubicBezTo>
                  <a:pt x="0" y="3302"/>
                  <a:pt x="968" y="4270"/>
                  <a:pt x="2135" y="4270"/>
                </a:cubicBezTo>
                <a:cubicBezTo>
                  <a:pt x="3336" y="4270"/>
                  <a:pt x="4270" y="3302"/>
                  <a:pt x="4270" y="2135"/>
                </a:cubicBezTo>
                <a:cubicBezTo>
                  <a:pt x="4270" y="934"/>
                  <a:pt x="3336" y="0"/>
                  <a:pt x="2135" y="0"/>
                </a:cubicBezTo>
                <a:close/>
              </a:path>
            </a:pathLst>
          </a:custGeom>
          <a:solidFill>
            <a:srgbClr val="B6BA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7"/>
          <p:cNvSpPr/>
          <p:nvPr/>
        </p:nvSpPr>
        <p:spPr>
          <a:xfrm>
            <a:off x="8173129" y="2782084"/>
            <a:ext cx="91875" cy="92714"/>
          </a:xfrm>
          <a:custGeom>
            <a:avLst/>
            <a:gdLst/>
            <a:ahLst/>
            <a:cxnLst/>
            <a:rect l="l" t="t" r="r" b="b"/>
            <a:pathLst>
              <a:path w="3504" h="3536" extrusionOk="0">
                <a:moveTo>
                  <a:pt x="1735" y="0"/>
                </a:moveTo>
                <a:cubicBezTo>
                  <a:pt x="768" y="0"/>
                  <a:pt x="1" y="801"/>
                  <a:pt x="1" y="1768"/>
                </a:cubicBezTo>
                <a:cubicBezTo>
                  <a:pt x="1" y="2735"/>
                  <a:pt x="768" y="3536"/>
                  <a:pt x="1735" y="3536"/>
                </a:cubicBezTo>
                <a:cubicBezTo>
                  <a:pt x="2703" y="3536"/>
                  <a:pt x="3503" y="2735"/>
                  <a:pt x="3503" y="1768"/>
                </a:cubicBezTo>
                <a:cubicBezTo>
                  <a:pt x="3503" y="801"/>
                  <a:pt x="2703" y="0"/>
                  <a:pt x="1735" y="0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7"/>
          <p:cNvSpPr/>
          <p:nvPr/>
        </p:nvSpPr>
        <p:spPr>
          <a:xfrm>
            <a:off x="8173129" y="2827549"/>
            <a:ext cx="91875" cy="47248"/>
          </a:xfrm>
          <a:custGeom>
            <a:avLst/>
            <a:gdLst/>
            <a:ahLst/>
            <a:cxnLst/>
            <a:rect l="l" t="t" r="r" b="b"/>
            <a:pathLst>
              <a:path w="3504" h="1802" extrusionOk="0">
                <a:moveTo>
                  <a:pt x="1" y="1"/>
                </a:moveTo>
                <a:cubicBezTo>
                  <a:pt x="1" y="1"/>
                  <a:pt x="1" y="34"/>
                  <a:pt x="1" y="34"/>
                </a:cubicBezTo>
                <a:cubicBezTo>
                  <a:pt x="1" y="1001"/>
                  <a:pt x="768" y="1802"/>
                  <a:pt x="1735" y="1802"/>
                </a:cubicBezTo>
                <a:cubicBezTo>
                  <a:pt x="2703" y="1802"/>
                  <a:pt x="3503" y="1001"/>
                  <a:pt x="3503" y="34"/>
                </a:cubicBezTo>
                <a:cubicBezTo>
                  <a:pt x="3503" y="34"/>
                  <a:pt x="3503" y="34"/>
                  <a:pt x="3503" y="1"/>
                </a:cubicBezTo>
                <a:cubicBezTo>
                  <a:pt x="3503" y="968"/>
                  <a:pt x="2703" y="1735"/>
                  <a:pt x="1735" y="1735"/>
                </a:cubicBezTo>
                <a:cubicBezTo>
                  <a:pt x="768" y="1735"/>
                  <a:pt x="1" y="968"/>
                  <a:pt x="1" y="1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7"/>
          <p:cNvSpPr/>
          <p:nvPr/>
        </p:nvSpPr>
        <p:spPr>
          <a:xfrm>
            <a:off x="5646147" y="2701671"/>
            <a:ext cx="68916" cy="31575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5" y="899"/>
                </a:moveTo>
                <a:lnTo>
                  <a:pt x="125" y="899"/>
                </a:lnTo>
                <a:cubicBezTo>
                  <a:pt x="132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5" y="899"/>
                </a:cubicBezTo>
                <a:close/>
                <a:moveTo>
                  <a:pt x="891" y="1"/>
                </a:moveTo>
                <a:cubicBezTo>
                  <a:pt x="329" y="1"/>
                  <a:pt x="1" y="409"/>
                  <a:pt x="125" y="899"/>
                </a:cubicBezTo>
                <a:lnTo>
                  <a:pt x="125" y="899"/>
                </a:lnTo>
                <a:cubicBezTo>
                  <a:pt x="49" y="429"/>
                  <a:pt x="373" y="67"/>
                  <a:pt x="891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8" y="1"/>
                  <a:pt x="891" y="1"/>
                </a:cubicBezTo>
                <a:close/>
              </a:path>
            </a:pathLst>
          </a:custGeom>
          <a:solidFill>
            <a:srgbClr val="FFFF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7"/>
          <p:cNvSpPr/>
          <p:nvPr/>
        </p:nvSpPr>
        <p:spPr>
          <a:xfrm>
            <a:off x="5764205" y="2701671"/>
            <a:ext cx="68886" cy="31575"/>
          </a:xfrm>
          <a:custGeom>
            <a:avLst/>
            <a:gdLst/>
            <a:ahLst/>
            <a:cxnLst/>
            <a:rect l="l" t="t" r="r" b="b"/>
            <a:pathLst>
              <a:path w="2258" h="1035" extrusionOk="0">
                <a:moveTo>
                  <a:pt x="124" y="899"/>
                </a:moveTo>
                <a:cubicBezTo>
                  <a:pt x="131" y="943"/>
                  <a:pt x="142" y="989"/>
                  <a:pt x="156" y="1035"/>
                </a:cubicBezTo>
                <a:cubicBezTo>
                  <a:pt x="156" y="1001"/>
                  <a:pt x="156" y="1001"/>
                  <a:pt x="156" y="1001"/>
                </a:cubicBezTo>
                <a:cubicBezTo>
                  <a:pt x="143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8" y="1"/>
                  <a:pt x="0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0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7" y="1"/>
                  <a:pt x="890" y="1"/>
                </a:cubicBezTo>
                <a:close/>
              </a:path>
            </a:pathLst>
          </a:custGeom>
          <a:solidFill>
            <a:srgbClr val="FF52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7"/>
          <p:cNvSpPr/>
          <p:nvPr/>
        </p:nvSpPr>
        <p:spPr>
          <a:xfrm>
            <a:off x="5882232" y="2701671"/>
            <a:ext cx="68916" cy="31575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4" y="899"/>
                </a:moveTo>
                <a:cubicBezTo>
                  <a:pt x="131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9" y="1"/>
                  <a:pt x="1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91" y="1"/>
                  <a:pt x="890" y="1"/>
                </a:cubicBezTo>
                <a:close/>
              </a:path>
            </a:pathLst>
          </a:custGeom>
          <a:solidFill>
            <a:srgbClr val="45FF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7"/>
          <p:cNvSpPr/>
          <p:nvPr/>
        </p:nvSpPr>
        <p:spPr>
          <a:xfrm>
            <a:off x="7158576" y="2327273"/>
            <a:ext cx="26" cy="52492"/>
          </a:xfrm>
          <a:custGeom>
            <a:avLst/>
            <a:gdLst/>
            <a:ahLst/>
            <a:cxnLst/>
            <a:rect l="l" t="t" r="r" b="b"/>
            <a:pathLst>
              <a:path w="1" h="2002" extrusionOk="0">
                <a:moveTo>
                  <a:pt x="0" y="2002"/>
                </a:moveTo>
                <a:lnTo>
                  <a:pt x="0" y="0"/>
                </a:lnTo>
              </a:path>
            </a:pathLst>
          </a:custGeom>
          <a:solidFill>
            <a:srgbClr val="1FFF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7"/>
          <p:cNvSpPr/>
          <p:nvPr/>
        </p:nvSpPr>
        <p:spPr>
          <a:xfrm>
            <a:off x="7807545" y="2334545"/>
            <a:ext cx="107607" cy="32408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0" y="268"/>
                  <a:pt x="0" y="601"/>
                </a:cubicBezTo>
                <a:cubicBezTo>
                  <a:pt x="0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7"/>
          <p:cNvSpPr/>
          <p:nvPr/>
        </p:nvSpPr>
        <p:spPr>
          <a:xfrm>
            <a:off x="7935236" y="2334545"/>
            <a:ext cx="107607" cy="32408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7"/>
          <p:cNvSpPr/>
          <p:nvPr/>
        </p:nvSpPr>
        <p:spPr>
          <a:xfrm>
            <a:off x="7646607" y="2523460"/>
            <a:ext cx="697111" cy="32408"/>
          </a:xfrm>
          <a:custGeom>
            <a:avLst/>
            <a:gdLst/>
            <a:ahLst/>
            <a:cxnLst/>
            <a:rect l="l" t="t" r="r" b="b"/>
            <a:pathLst>
              <a:path w="26587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25953" y="1235"/>
                </a:lnTo>
                <a:cubicBezTo>
                  <a:pt x="26286" y="1235"/>
                  <a:pt x="26586" y="968"/>
                  <a:pt x="26586" y="601"/>
                </a:cubicBezTo>
                <a:cubicBezTo>
                  <a:pt x="26586" y="268"/>
                  <a:pt x="26286" y="1"/>
                  <a:pt x="25953" y="1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27"/>
          <p:cNvSpPr/>
          <p:nvPr/>
        </p:nvSpPr>
        <p:spPr>
          <a:xfrm>
            <a:off x="8170507" y="2589954"/>
            <a:ext cx="136475" cy="33247"/>
          </a:xfrm>
          <a:custGeom>
            <a:avLst/>
            <a:gdLst/>
            <a:ahLst/>
            <a:cxnLst/>
            <a:rect l="l" t="t" r="r" b="b"/>
            <a:pathLst>
              <a:path w="5205" h="1268" extrusionOk="0">
                <a:moveTo>
                  <a:pt x="634" y="0"/>
                </a:moveTo>
                <a:cubicBezTo>
                  <a:pt x="267" y="0"/>
                  <a:pt x="1" y="300"/>
                  <a:pt x="1" y="634"/>
                </a:cubicBezTo>
                <a:cubicBezTo>
                  <a:pt x="1" y="1001"/>
                  <a:pt x="267" y="1268"/>
                  <a:pt x="634" y="1268"/>
                </a:cubicBezTo>
                <a:lnTo>
                  <a:pt x="4571" y="1268"/>
                </a:lnTo>
                <a:cubicBezTo>
                  <a:pt x="4937" y="1268"/>
                  <a:pt x="5204" y="1001"/>
                  <a:pt x="5204" y="634"/>
                </a:cubicBezTo>
                <a:cubicBezTo>
                  <a:pt x="5204" y="300"/>
                  <a:pt x="4937" y="0"/>
                  <a:pt x="4571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27"/>
          <p:cNvSpPr/>
          <p:nvPr/>
        </p:nvSpPr>
        <p:spPr>
          <a:xfrm>
            <a:off x="8027084" y="2589954"/>
            <a:ext cx="123339" cy="33247"/>
          </a:xfrm>
          <a:custGeom>
            <a:avLst/>
            <a:gdLst/>
            <a:ahLst/>
            <a:cxnLst/>
            <a:rect l="l" t="t" r="r" b="b"/>
            <a:pathLst>
              <a:path w="4704" h="1268" extrusionOk="0">
                <a:moveTo>
                  <a:pt x="634" y="0"/>
                </a:moveTo>
                <a:cubicBezTo>
                  <a:pt x="300" y="0"/>
                  <a:pt x="0" y="300"/>
                  <a:pt x="0" y="634"/>
                </a:cubicBezTo>
                <a:cubicBezTo>
                  <a:pt x="0" y="1001"/>
                  <a:pt x="300" y="1268"/>
                  <a:pt x="634" y="1268"/>
                </a:cubicBezTo>
                <a:lnTo>
                  <a:pt x="4070" y="1268"/>
                </a:lnTo>
                <a:cubicBezTo>
                  <a:pt x="4437" y="1268"/>
                  <a:pt x="4703" y="1001"/>
                  <a:pt x="4703" y="634"/>
                </a:cubicBezTo>
                <a:cubicBezTo>
                  <a:pt x="4703" y="300"/>
                  <a:pt x="4403" y="0"/>
                  <a:pt x="4070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27"/>
          <p:cNvSpPr/>
          <p:nvPr/>
        </p:nvSpPr>
        <p:spPr>
          <a:xfrm>
            <a:off x="7916882" y="2122898"/>
            <a:ext cx="649863" cy="545796"/>
          </a:xfrm>
          <a:custGeom>
            <a:avLst/>
            <a:gdLst/>
            <a:ahLst/>
            <a:cxnLst/>
            <a:rect l="l" t="t" r="r" b="b"/>
            <a:pathLst>
              <a:path w="24785" h="20816" extrusionOk="0">
                <a:moveTo>
                  <a:pt x="20815" y="0"/>
                </a:moveTo>
                <a:lnTo>
                  <a:pt x="0" y="20815"/>
                </a:lnTo>
                <a:lnTo>
                  <a:pt x="4303" y="20815"/>
                </a:lnTo>
                <a:lnTo>
                  <a:pt x="24584" y="534"/>
                </a:lnTo>
                <a:lnTo>
                  <a:pt x="24784" y="0"/>
                </a:lnTo>
                <a:close/>
              </a:path>
            </a:pathLst>
          </a:custGeom>
          <a:solidFill>
            <a:srgbClr val="E1F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27"/>
          <p:cNvSpPr/>
          <p:nvPr/>
        </p:nvSpPr>
        <p:spPr>
          <a:xfrm>
            <a:off x="4992525" y="1047062"/>
            <a:ext cx="2624530" cy="1703569"/>
          </a:xfrm>
          <a:custGeom>
            <a:avLst/>
            <a:gdLst/>
            <a:ahLst/>
            <a:cxnLst/>
            <a:rect l="l" t="t" r="r" b="b"/>
            <a:pathLst>
              <a:path w="86029" h="55841" extrusionOk="0">
                <a:moveTo>
                  <a:pt x="2102" y="1"/>
                </a:moveTo>
                <a:cubicBezTo>
                  <a:pt x="935" y="1"/>
                  <a:pt x="1" y="935"/>
                  <a:pt x="1" y="2102"/>
                </a:cubicBezTo>
                <a:lnTo>
                  <a:pt x="1" y="53739"/>
                </a:lnTo>
                <a:cubicBezTo>
                  <a:pt x="1" y="54907"/>
                  <a:pt x="935" y="55841"/>
                  <a:pt x="2102" y="55841"/>
                </a:cubicBezTo>
                <a:lnTo>
                  <a:pt x="83894" y="55841"/>
                </a:lnTo>
                <a:cubicBezTo>
                  <a:pt x="85062" y="55841"/>
                  <a:pt x="86029" y="54907"/>
                  <a:pt x="86029" y="53739"/>
                </a:cubicBezTo>
                <a:lnTo>
                  <a:pt x="86029" y="2102"/>
                </a:lnTo>
                <a:cubicBezTo>
                  <a:pt x="86029" y="935"/>
                  <a:pt x="85062" y="1"/>
                  <a:pt x="83894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27"/>
          <p:cNvSpPr/>
          <p:nvPr/>
        </p:nvSpPr>
        <p:spPr>
          <a:xfrm>
            <a:off x="4992525" y="1047062"/>
            <a:ext cx="2624530" cy="274812"/>
          </a:xfrm>
          <a:custGeom>
            <a:avLst/>
            <a:gdLst/>
            <a:ahLst/>
            <a:cxnLst/>
            <a:rect l="l" t="t" r="r" b="b"/>
            <a:pathLst>
              <a:path w="86029" h="9008" extrusionOk="0">
                <a:moveTo>
                  <a:pt x="2436" y="1"/>
                </a:moveTo>
                <a:cubicBezTo>
                  <a:pt x="1102" y="1"/>
                  <a:pt x="1" y="1068"/>
                  <a:pt x="1" y="2436"/>
                </a:cubicBezTo>
                <a:lnTo>
                  <a:pt x="1" y="9007"/>
                </a:lnTo>
                <a:lnTo>
                  <a:pt x="86029" y="9007"/>
                </a:lnTo>
                <a:lnTo>
                  <a:pt x="86029" y="2436"/>
                </a:lnTo>
                <a:cubicBezTo>
                  <a:pt x="86029" y="1102"/>
                  <a:pt x="84928" y="1"/>
                  <a:pt x="835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27"/>
          <p:cNvSpPr/>
          <p:nvPr/>
        </p:nvSpPr>
        <p:spPr>
          <a:xfrm>
            <a:off x="5098380" y="1404255"/>
            <a:ext cx="2417933" cy="1256817"/>
          </a:xfrm>
          <a:custGeom>
            <a:avLst/>
            <a:gdLst/>
            <a:ahLst/>
            <a:cxnLst/>
            <a:rect l="l" t="t" r="r" b="b"/>
            <a:pathLst>
              <a:path w="79257" h="41197" extrusionOk="0">
                <a:moveTo>
                  <a:pt x="77522" y="41196"/>
                </a:moveTo>
                <a:lnTo>
                  <a:pt x="1735" y="41196"/>
                </a:lnTo>
                <a:cubicBezTo>
                  <a:pt x="767" y="41196"/>
                  <a:pt x="0" y="40429"/>
                  <a:pt x="0" y="39462"/>
                </a:cubicBezTo>
                <a:lnTo>
                  <a:pt x="0" y="1735"/>
                </a:lnTo>
                <a:cubicBezTo>
                  <a:pt x="0" y="768"/>
                  <a:pt x="767" y="0"/>
                  <a:pt x="1735" y="0"/>
                </a:cubicBezTo>
                <a:lnTo>
                  <a:pt x="77522" y="0"/>
                </a:lnTo>
                <a:cubicBezTo>
                  <a:pt x="78489" y="0"/>
                  <a:pt x="79257" y="768"/>
                  <a:pt x="79257" y="1735"/>
                </a:cubicBezTo>
                <a:lnTo>
                  <a:pt x="79257" y="39462"/>
                </a:lnTo>
                <a:cubicBezTo>
                  <a:pt x="79257" y="40429"/>
                  <a:pt x="78489" y="41196"/>
                  <a:pt x="77522" y="41196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27"/>
          <p:cNvSpPr/>
          <p:nvPr/>
        </p:nvSpPr>
        <p:spPr>
          <a:xfrm>
            <a:off x="5168574" y="1477530"/>
            <a:ext cx="57019" cy="116020"/>
          </a:xfrm>
          <a:custGeom>
            <a:avLst/>
            <a:gdLst/>
            <a:ahLst/>
            <a:cxnLst/>
            <a:rect l="l" t="t" r="r" b="b"/>
            <a:pathLst>
              <a:path w="1869" h="3803" fill="none" extrusionOk="0">
                <a:moveTo>
                  <a:pt x="1869" y="0"/>
                </a:moveTo>
                <a:lnTo>
                  <a:pt x="1" y="1901"/>
                </a:lnTo>
                <a:lnTo>
                  <a:pt x="1869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27"/>
          <p:cNvSpPr/>
          <p:nvPr/>
        </p:nvSpPr>
        <p:spPr>
          <a:xfrm>
            <a:off x="5371072" y="1477530"/>
            <a:ext cx="58056" cy="116020"/>
          </a:xfrm>
          <a:custGeom>
            <a:avLst/>
            <a:gdLst/>
            <a:ahLst/>
            <a:cxnLst/>
            <a:rect l="l" t="t" r="r" b="b"/>
            <a:pathLst>
              <a:path w="1903" h="3803" fill="none" extrusionOk="0">
                <a:moveTo>
                  <a:pt x="1" y="0"/>
                </a:moveTo>
                <a:lnTo>
                  <a:pt x="1902" y="1901"/>
                </a:lnTo>
                <a:lnTo>
                  <a:pt x="1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27"/>
          <p:cNvSpPr/>
          <p:nvPr/>
        </p:nvSpPr>
        <p:spPr>
          <a:xfrm>
            <a:off x="5274399" y="1477530"/>
            <a:ext cx="45822" cy="126210"/>
          </a:xfrm>
          <a:custGeom>
            <a:avLst/>
            <a:gdLst/>
            <a:ahLst/>
            <a:cxnLst/>
            <a:rect l="l" t="t" r="r" b="b"/>
            <a:pathLst>
              <a:path w="1502" h="4137" fill="none" extrusionOk="0">
                <a:moveTo>
                  <a:pt x="1" y="4136"/>
                </a:moveTo>
                <a:lnTo>
                  <a:pt x="1502" y="0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27"/>
          <p:cNvSpPr/>
          <p:nvPr/>
        </p:nvSpPr>
        <p:spPr>
          <a:xfrm>
            <a:off x="5473847" y="1588419"/>
            <a:ext cx="32613" cy="32613"/>
          </a:xfrm>
          <a:custGeom>
            <a:avLst/>
            <a:gdLst/>
            <a:ahLst/>
            <a:cxnLst/>
            <a:rect l="l" t="t" r="r" b="b"/>
            <a:pathLst>
              <a:path w="1069" h="1069" extrusionOk="0">
                <a:moveTo>
                  <a:pt x="535" y="1"/>
                </a:moveTo>
                <a:cubicBezTo>
                  <a:pt x="234" y="1"/>
                  <a:pt x="1" y="234"/>
                  <a:pt x="1" y="535"/>
                </a:cubicBezTo>
                <a:cubicBezTo>
                  <a:pt x="1" y="802"/>
                  <a:pt x="234" y="1068"/>
                  <a:pt x="535" y="1068"/>
                </a:cubicBezTo>
                <a:cubicBezTo>
                  <a:pt x="835" y="1068"/>
                  <a:pt x="1068" y="802"/>
                  <a:pt x="1068" y="535"/>
                </a:cubicBezTo>
                <a:cubicBezTo>
                  <a:pt x="1068" y="234"/>
                  <a:pt x="835" y="1"/>
                  <a:pt x="535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7"/>
          <p:cNvSpPr/>
          <p:nvPr/>
        </p:nvSpPr>
        <p:spPr>
          <a:xfrm>
            <a:off x="5521684" y="1588419"/>
            <a:ext cx="32582" cy="32613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67" y="1"/>
                  <a:pt x="0" y="234"/>
                  <a:pt x="0" y="535"/>
                </a:cubicBezTo>
                <a:cubicBezTo>
                  <a:pt x="0" y="802"/>
                  <a:pt x="267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7"/>
          <p:cNvSpPr/>
          <p:nvPr/>
        </p:nvSpPr>
        <p:spPr>
          <a:xfrm>
            <a:off x="5589864" y="1588419"/>
            <a:ext cx="32582" cy="32613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34" y="1"/>
                  <a:pt x="0" y="234"/>
                  <a:pt x="0" y="535"/>
                </a:cubicBezTo>
                <a:cubicBezTo>
                  <a:pt x="0" y="802"/>
                  <a:pt x="234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27"/>
          <p:cNvSpPr/>
          <p:nvPr/>
        </p:nvSpPr>
        <p:spPr>
          <a:xfrm>
            <a:off x="5197067" y="1721730"/>
            <a:ext cx="1737158" cy="31"/>
          </a:xfrm>
          <a:custGeom>
            <a:avLst/>
            <a:gdLst/>
            <a:ahLst/>
            <a:cxnLst/>
            <a:rect l="l" t="t" r="r" b="b"/>
            <a:pathLst>
              <a:path w="56942" h="1" fill="none" extrusionOk="0">
                <a:moveTo>
                  <a:pt x="1" y="1"/>
                </a:moveTo>
                <a:lnTo>
                  <a:pt x="56941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27"/>
          <p:cNvSpPr/>
          <p:nvPr/>
        </p:nvSpPr>
        <p:spPr>
          <a:xfrm>
            <a:off x="7038920" y="1721730"/>
            <a:ext cx="134355" cy="31"/>
          </a:xfrm>
          <a:custGeom>
            <a:avLst/>
            <a:gdLst/>
            <a:ahLst/>
            <a:cxnLst/>
            <a:rect l="l" t="t" r="r" b="b"/>
            <a:pathLst>
              <a:path w="4404" h="1" fill="none" extrusionOk="0">
                <a:moveTo>
                  <a:pt x="0" y="1"/>
                </a:moveTo>
                <a:lnTo>
                  <a:pt x="4403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27"/>
          <p:cNvSpPr/>
          <p:nvPr/>
        </p:nvSpPr>
        <p:spPr>
          <a:xfrm>
            <a:off x="7247520" y="1721730"/>
            <a:ext cx="170995" cy="31"/>
          </a:xfrm>
          <a:custGeom>
            <a:avLst/>
            <a:gdLst/>
            <a:ahLst/>
            <a:cxnLst/>
            <a:rect l="l" t="t" r="r" b="b"/>
            <a:pathLst>
              <a:path w="5605" h="1" fill="none" extrusionOk="0">
                <a:moveTo>
                  <a:pt x="0" y="1"/>
                </a:moveTo>
                <a:lnTo>
                  <a:pt x="5604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27"/>
          <p:cNvSpPr/>
          <p:nvPr/>
        </p:nvSpPr>
        <p:spPr>
          <a:xfrm>
            <a:off x="5197067" y="1858091"/>
            <a:ext cx="1086891" cy="31"/>
          </a:xfrm>
          <a:custGeom>
            <a:avLst/>
            <a:gdLst/>
            <a:ahLst/>
            <a:cxnLst/>
            <a:rect l="l" t="t" r="r" b="b"/>
            <a:pathLst>
              <a:path w="35627" h="1" fill="none" extrusionOk="0">
                <a:moveTo>
                  <a:pt x="1" y="1"/>
                </a:moveTo>
                <a:lnTo>
                  <a:pt x="35626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7"/>
          <p:cNvSpPr/>
          <p:nvPr/>
        </p:nvSpPr>
        <p:spPr>
          <a:xfrm>
            <a:off x="6444635" y="1858091"/>
            <a:ext cx="195431" cy="31"/>
          </a:xfrm>
          <a:custGeom>
            <a:avLst/>
            <a:gdLst/>
            <a:ahLst/>
            <a:cxnLst/>
            <a:rect l="l" t="t" r="r" b="b"/>
            <a:pathLst>
              <a:path w="6406" h="1" fill="none" extrusionOk="0">
                <a:moveTo>
                  <a:pt x="1" y="1"/>
                </a:moveTo>
                <a:lnTo>
                  <a:pt x="6405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27"/>
          <p:cNvSpPr/>
          <p:nvPr/>
        </p:nvSpPr>
        <p:spPr>
          <a:xfrm>
            <a:off x="6110870" y="1936461"/>
            <a:ext cx="529214" cy="31"/>
          </a:xfrm>
          <a:custGeom>
            <a:avLst/>
            <a:gdLst/>
            <a:ahLst/>
            <a:cxnLst/>
            <a:rect l="l" t="t" r="r" b="b"/>
            <a:pathLst>
              <a:path w="17347" h="1" fill="none" extrusionOk="0">
                <a:moveTo>
                  <a:pt x="17346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27"/>
          <p:cNvSpPr/>
          <p:nvPr/>
        </p:nvSpPr>
        <p:spPr>
          <a:xfrm>
            <a:off x="5931770" y="1936461"/>
            <a:ext cx="106898" cy="31"/>
          </a:xfrm>
          <a:custGeom>
            <a:avLst/>
            <a:gdLst/>
            <a:ahLst/>
            <a:cxnLst/>
            <a:rect l="l" t="t" r="r" b="b"/>
            <a:pathLst>
              <a:path w="3504" h="1" fill="none" extrusionOk="0">
                <a:moveTo>
                  <a:pt x="3503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27"/>
          <p:cNvSpPr/>
          <p:nvPr/>
        </p:nvSpPr>
        <p:spPr>
          <a:xfrm>
            <a:off x="5740468" y="1936461"/>
            <a:ext cx="106868" cy="31"/>
          </a:xfrm>
          <a:custGeom>
            <a:avLst/>
            <a:gdLst/>
            <a:ahLst/>
            <a:cxnLst/>
            <a:rect l="l" t="t" r="r" b="b"/>
            <a:pathLst>
              <a:path w="3503" h="1" fill="none" extrusionOk="0">
                <a:moveTo>
                  <a:pt x="3503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27"/>
          <p:cNvSpPr/>
          <p:nvPr/>
        </p:nvSpPr>
        <p:spPr>
          <a:xfrm>
            <a:off x="5550172" y="1936461"/>
            <a:ext cx="105861" cy="3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27"/>
          <p:cNvSpPr/>
          <p:nvPr/>
        </p:nvSpPr>
        <p:spPr>
          <a:xfrm>
            <a:off x="5358870" y="1936461"/>
            <a:ext cx="105861" cy="3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27"/>
          <p:cNvSpPr/>
          <p:nvPr/>
        </p:nvSpPr>
        <p:spPr>
          <a:xfrm>
            <a:off x="5358870" y="2032097"/>
            <a:ext cx="1647588" cy="31"/>
          </a:xfrm>
          <a:custGeom>
            <a:avLst/>
            <a:gdLst/>
            <a:ahLst/>
            <a:cxnLst/>
            <a:rect l="l" t="t" r="r" b="b"/>
            <a:pathLst>
              <a:path w="54006" h="1" fill="none" extrusionOk="0">
                <a:moveTo>
                  <a:pt x="54006" y="1"/>
                </a:moveTo>
                <a:lnTo>
                  <a:pt x="0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27"/>
          <p:cNvSpPr/>
          <p:nvPr/>
        </p:nvSpPr>
        <p:spPr>
          <a:xfrm>
            <a:off x="5197067" y="1936461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7"/>
          <p:cNvSpPr/>
          <p:nvPr/>
        </p:nvSpPr>
        <p:spPr>
          <a:xfrm>
            <a:off x="5197067" y="2032097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27"/>
          <p:cNvSpPr/>
          <p:nvPr/>
        </p:nvSpPr>
        <p:spPr>
          <a:xfrm>
            <a:off x="5197067" y="2127763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27"/>
          <p:cNvSpPr/>
          <p:nvPr/>
        </p:nvSpPr>
        <p:spPr>
          <a:xfrm>
            <a:off x="5197067" y="2223399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27"/>
          <p:cNvSpPr/>
          <p:nvPr/>
        </p:nvSpPr>
        <p:spPr>
          <a:xfrm>
            <a:off x="7106064" y="2032097"/>
            <a:ext cx="226976" cy="31"/>
          </a:xfrm>
          <a:custGeom>
            <a:avLst/>
            <a:gdLst/>
            <a:ahLst/>
            <a:cxnLst/>
            <a:rect l="l" t="t" r="r" b="b"/>
            <a:pathLst>
              <a:path w="7440" h="1" fill="none" extrusionOk="0">
                <a:moveTo>
                  <a:pt x="1" y="1"/>
                </a:moveTo>
                <a:lnTo>
                  <a:pt x="7439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27"/>
          <p:cNvSpPr/>
          <p:nvPr/>
        </p:nvSpPr>
        <p:spPr>
          <a:xfrm>
            <a:off x="5354813" y="2127763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7"/>
          <p:cNvSpPr/>
          <p:nvPr/>
        </p:nvSpPr>
        <p:spPr>
          <a:xfrm>
            <a:off x="5354813" y="2225443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27"/>
          <p:cNvSpPr/>
          <p:nvPr/>
        </p:nvSpPr>
        <p:spPr>
          <a:xfrm>
            <a:off x="5354813" y="2324160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27"/>
          <p:cNvSpPr/>
          <p:nvPr/>
        </p:nvSpPr>
        <p:spPr>
          <a:xfrm>
            <a:off x="5354813" y="2421840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27"/>
          <p:cNvSpPr/>
          <p:nvPr/>
        </p:nvSpPr>
        <p:spPr>
          <a:xfrm>
            <a:off x="6110870" y="2421840"/>
            <a:ext cx="928130" cy="31"/>
          </a:xfrm>
          <a:custGeom>
            <a:avLst/>
            <a:gdLst/>
            <a:ahLst/>
            <a:cxnLst/>
            <a:rect l="l" t="t" r="r" b="b"/>
            <a:pathLst>
              <a:path w="30423" h="1" fill="none" extrusionOk="0">
                <a:moveTo>
                  <a:pt x="0" y="1"/>
                </a:moveTo>
                <a:lnTo>
                  <a:pt x="30422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27"/>
          <p:cNvSpPr/>
          <p:nvPr/>
        </p:nvSpPr>
        <p:spPr>
          <a:xfrm>
            <a:off x="6661380" y="2324160"/>
            <a:ext cx="377591" cy="31"/>
          </a:xfrm>
          <a:custGeom>
            <a:avLst/>
            <a:gdLst/>
            <a:ahLst/>
            <a:cxnLst/>
            <a:rect l="l" t="t" r="r" b="b"/>
            <a:pathLst>
              <a:path w="12377" h="1" fill="none" extrusionOk="0">
                <a:moveTo>
                  <a:pt x="1" y="0"/>
                </a:moveTo>
                <a:lnTo>
                  <a:pt x="12376" y="0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27"/>
          <p:cNvSpPr/>
          <p:nvPr/>
        </p:nvSpPr>
        <p:spPr>
          <a:xfrm>
            <a:off x="6889319" y="2223399"/>
            <a:ext cx="149639" cy="31"/>
          </a:xfrm>
          <a:custGeom>
            <a:avLst/>
            <a:gdLst/>
            <a:ahLst/>
            <a:cxnLst/>
            <a:rect l="l" t="t" r="r" b="b"/>
            <a:pathLst>
              <a:path w="4905" h="1" fill="none" extrusionOk="0">
                <a:moveTo>
                  <a:pt x="1" y="1"/>
                </a:moveTo>
                <a:lnTo>
                  <a:pt x="4904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27"/>
          <p:cNvSpPr/>
          <p:nvPr/>
        </p:nvSpPr>
        <p:spPr>
          <a:xfrm>
            <a:off x="7602007" y="1310369"/>
            <a:ext cx="1114298" cy="1734401"/>
          </a:xfrm>
          <a:custGeom>
            <a:avLst/>
            <a:gdLst/>
            <a:ahLst/>
            <a:cxnLst/>
            <a:rect l="l" t="t" r="r" b="b"/>
            <a:pathLst>
              <a:path w="42498" h="66148" extrusionOk="0">
                <a:moveTo>
                  <a:pt x="2169" y="1"/>
                </a:moveTo>
                <a:cubicBezTo>
                  <a:pt x="968" y="1"/>
                  <a:pt x="0" y="968"/>
                  <a:pt x="0" y="2169"/>
                </a:cubicBezTo>
                <a:lnTo>
                  <a:pt x="0" y="63980"/>
                </a:lnTo>
                <a:cubicBezTo>
                  <a:pt x="0" y="65181"/>
                  <a:pt x="968" y="66148"/>
                  <a:pt x="2169" y="66148"/>
                </a:cubicBezTo>
                <a:lnTo>
                  <a:pt x="40329" y="66148"/>
                </a:lnTo>
                <a:cubicBezTo>
                  <a:pt x="41530" y="66148"/>
                  <a:pt x="42497" y="65181"/>
                  <a:pt x="42497" y="63980"/>
                </a:cubicBezTo>
                <a:lnTo>
                  <a:pt x="42497" y="2169"/>
                </a:lnTo>
                <a:cubicBezTo>
                  <a:pt x="42497" y="968"/>
                  <a:pt x="41530" y="1"/>
                  <a:pt x="403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7"/>
          <p:cNvSpPr/>
          <p:nvPr/>
        </p:nvSpPr>
        <p:spPr>
          <a:xfrm>
            <a:off x="7602007" y="1310369"/>
            <a:ext cx="1114298" cy="157451"/>
          </a:xfrm>
          <a:custGeom>
            <a:avLst/>
            <a:gdLst/>
            <a:ahLst/>
            <a:cxnLst/>
            <a:rect l="l" t="t" r="r" b="b"/>
            <a:pathLst>
              <a:path w="42498" h="6005" extrusionOk="0">
                <a:moveTo>
                  <a:pt x="1635" y="1"/>
                </a:moveTo>
                <a:cubicBezTo>
                  <a:pt x="734" y="1"/>
                  <a:pt x="0" y="734"/>
                  <a:pt x="0" y="1635"/>
                </a:cubicBezTo>
                <a:lnTo>
                  <a:pt x="0" y="6005"/>
                </a:lnTo>
                <a:lnTo>
                  <a:pt x="42497" y="6005"/>
                </a:lnTo>
                <a:lnTo>
                  <a:pt x="42497" y="1635"/>
                </a:lnTo>
                <a:cubicBezTo>
                  <a:pt x="42497" y="734"/>
                  <a:pt x="41764" y="1"/>
                  <a:pt x="40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27"/>
          <p:cNvSpPr/>
          <p:nvPr/>
        </p:nvSpPr>
        <p:spPr>
          <a:xfrm>
            <a:off x="7662365" y="1515042"/>
            <a:ext cx="996203" cy="1478126"/>
          </a:xfrm>
          <a:custGeom>
            <a:avLst/>
            <a:gdLst/>
            <a:ahLst/>
            <a:cxnLst/>
            <a:rect l="l" t="t" r="r" b="b"/>
            <a:pathLst>
              <a:path w="37994" h="56374" extrusionOk="0">
                <a:moveTo>
                  <a:pt x="36259" y="56374"/>
                </a:moveTo>
                <a:lnTo>
                  <a:pt x="1768" y="56374"/>
                </a:lnTo>
                <a:cubicBezTo>
                  <a:pt x="801" y="56374"/>
                  <a:pt x="0" y="55607"/>
                  <a:pt x="0" y="54639"/>
                </a:cubicBezTo>
                <a:lnTo>
                  <a:pt x="0" y="1735"/>
                </a:lnTo>
                <a:cubicBezTo>
                  <a:pt x="0" y="767"/>
                  <a:pt x="801" y="0"/>
                  <a:pt x="1768" y="0"/>
                </a:cubicBezTo>
                <a:lnTo>
                  <a:pt x="36259" y="0"/>
                </a:lnTo>
                <a:cubicBezTo>
                  <a:pt x="37227" y="0"/>
                  <a:pt x="37994" y="767"/>
                  <a:pt x="37994" y="1735"/>
                </a:cubicBezTo>
                <a:lnTo>
                  <a:pt x="37994" y="54639"/>
                </a:lnTo>
                <a:cubicBezTo>
                  <a:pt x="37994" y="55607"/>
                  <a:pt x="37227" y="56374"/>
                  <a:pt x="36259" y="56374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7"/>
          <p:cNvSpPr/>
          <p:nvPr/>
        </p:nvSpPr>
        <p:spPr>
          <a:xfrm>
            <a:off x="7905503" y="1362835"/>
            <a:ext cx="53384" cy="27164"/>
          </a:xfrm>
          <a:custGeom>
            <a:avLst/>
            <a:gdLst/>
            <a:ahLst/>
            <a:cxnLst/>
            <a:rect l="l" t="t" r="r" b="b"/>
            <a:pathLst>
              <a:path w="2036" h="1036" extrusionOk="0">
                <a:moveTo>
                  <a:pt x="1001" y="1"/>
                </a:moveTo>
                <a:cubicBezTo>
                  <a:pt x="434" y="1"/>
                  <a:pt x="0" y="435"/>
                  <a:pt x="0" y="1002"/>
                </a:cubicBezTo>
                <a:lnTo>
                  <a:pt x="0" y="1035"/>
                </a:lnTo>
                <a:cubicBezTo>
                  <a:pt x="0" y="468"/>
                  <a:pt x="434" y="1"/>
                  <a:pt x="1001" y="1"/>
                </a:cubicBezTo>
                <a:close/>
                <a:moveTo>
                  <a:pt x="1001" y="1"/>
                </a:moveTo>
                <a:cubicBezTo>
                  <a:pt x="1568" y="1"/>
                  <a:pt x="2035" y="468"/>
                  <a:pt x="2035" y="1035"/>
                </a:cubicBezTo>
                <a:lnTo>
                  <a:pt x="2035" y="1002"/>
                </a:lnTo>
                <a:cubicBezTo>
                  <a:pt x="2035" y="435"/>
                  <a:pt x="1568" y="1"/>
                  <a:pt x="1001" y="1"/>
                </a:cubicBezTo>
                <a:close/>
              </a:path>
            </a:pathLst>
          </a:custGeom>
          <a:solidFill>
            <a:srgbClr val="84FA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27"/>
          <p:cNvSpPr/>
          <p:nvPr/>
        </p:nvSpPr>
        <p:spPr>
          <a:xfrm>
            <a:off x="7710453" y="1688198"/>
            <a:ext cx="707599" cy="16650"/>
          </a:xfrm>
          <a:custGeom>
            <a:avLst/>
            <a:gdLst/>
            <a:ahLst/>
            <a:cxnLst/>
            <a:rect l="l" t="t" r="r" b="b"/>
            <a:pathLst>
              <a:path w="2698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34" y="635"/>
                </a:cubicBezTo>
                <a:lnTo>
                  <a:pt x="26686" y="635"/>
                </a:lnTo>
                <a:cubicBezTo>
                  <a:pt x="26853" y="635"/>
                  <a:pt x="26987" y="501"/>
                  <a:pt x="26987" y="301"/>
                </a:cubicBezTo>
                <a:cubicBezTo>
                  <a:pt x="26987" y="134"/>
                  <a:pt x="26853" y="1"/>
                  <a:pt x="2668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27"/>
          <p:cNvSpPr/>
          <p:nvPr/>
        </p:nvSpPr>
        <p:spPr>
          <a:xfrm>
            <a:off x="8461758" y="1688198"/>
            <a:ext cx="68251" cy="16650"/>
          </a:xfrm>
          <a:custGeom>
            <a:avLst/>
            <a:gdLst/>
            <a:ahLst/>
            <a:cxnLst/>
            <a:rect l="l" t="t" r="r" b="b"/>
            <a:pathLst>
              <a:path w="2603" h="635" extrusionOk="0">
                <a:moveTo>
                  <a:pt x="301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01" y="635"/>
                </a:cubicBezTo>
                <a:lnTo>
                  <a:pt x="2269" y="635"/>
                </a:lnTo>
                <a:cubicBezTo>
                  <a:pt x="2436" y="635"/>
                  <a:pt x="2602" y="501"/>
                  <a:pt x="2602" y="301"/>
                </a:cubicBezTo>
                <a:cubicBezTo>
                  <a:pt x="2602" y="134"/>
                  <a:pt x="2436" y="1"/>
                  <a:pt x="2269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27"/>
          <p:cNvSpPr/>
          <p:nvPr/>
        </p:nvSpPr>
        <p:spPr>
          <a:xfrm>
            <a:off x="8556228" y="1688198"/>
            <a:ext cx="55114" cy="16650"/>
          </a:xfrm>
          <a:custGeom>
            <a:avLst/>
            <a:gdLst/>
            <a:ahLst/>
            <a:cxnLst/>
            <a:rect l="l" t="t" r="r" b="b"/>
            <a:pathLst>
              <a:path w="2102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5"/>
                  <a:pt x="300" y="635"/>
                </a:cubicBezTo>
                <a:lnTo>
                  <a:pt x="1768" y="635"/>
                </a:lnTo>
                <a:cubicBezTo>
                  <a:pt x="1968" y="635"/>
                  <a:pt x="2102" y="501"/>
                  <a:pt x="2102" y="301"/>
                </a:cubicBezTo>
                <a:cubicBezTo>
                  <a:pt x="2102" y="134"/>
                  <a:pt x="1968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27"/>
          <p:cNvSpPr/>
          <p:nvPr/>
        </p:nvSpPr>
        <p:spPr>
          <a:xfrm>
            <a:off x="7710453" y="1766045"/>
            <a:ext cx="404994" cy="16650"/>
          </a:xfrm>
          <a:custGeom>
            <a:avLst/>
            <a:gdLst/>
            <a:ahLst/>
            <a:cxnLst/>
            <a:rect l="l" t="t" r="r" b="b"/>
            <a:pathLst>
              <a:path w="15446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5112" y="634"/>
                </a:lnTo>
                <a:cubicBezTo>
                  <a:pt x="15312" y="634"/>
                  <a:pt x="15445" y="501"/>
                  <a:pt x="15445" y="334"/>
                </a:cubicBezTo>
                <a:cubicBezTo>
                  <a:pt x="15445" y="134"/>
                  <a:pt x="15312" y="1"/>
                  <a:pt x="15112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27"/>
          <p:cNvSpPr/>
          <p:nvPr/>
        </p:nvSpPr>
        <p:spPr>
          <a:xfrm>
            <a:off x="8122394" y="1766045"/>
            <a:ext cx="127744" cy="16650"/>
          </a:xfrm>
          <a:custGeom>
            <a:avLst/>
            <a:gdLst/>
            <a:ahLst/>
            <a:cxnLst/>
            <a:rect l="l" t="t" r="r" b="b"/>
            <a:pathLst>
              <a:path w="4872" h="635" extrusionOk="0">
                <a:moveTo>
                  <a:pt x="301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4571" y="634"/>
                </a:lnTo>
                <a:cubicBezTo>
                  <a:pt x="4738" y="634"/>
                  <a:pt x="4871" y="501"/>
                  <a:pt x="4871" y="334"/>
                </a:cubicBezTo>
                <a:cubicBezTo>
                  <a:pt x="4871" y="134"/>
                  <a:pt x="4738" y="1"/>
                  <a:pt x="4571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27"/>
          <p:cNvSpPr/>
          <p:nvPr/>
        </p:nvSpPr>
        <p:spPr>
          <a:xfrm>
            <a:off x="8164398" y="1810645"/>
            <a:ext cx="85739" cy="17515"/>
          </a:xfrm>
          <a:custGeom>
            <a:avLst/>
            <a:gdLst/>
            <a:ahLst/>
            <a:cxnLst/>
            <a:rect l="l" t="t" r="r" b="b"/>
            <a:pathLst>
              <a:path w="3270" h="668" extrusionOk="0">
                <a:moveTo>
                  <a:pt x="334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34" y="668"/>
                </a:cubicBezTo>
                <a:lnTo>
                  <a:pt x="2969" y="668"/>
                </a:lnTo>
                <a:cubicBezTo>
                  <a:pt x="3136" y="668"/>
                  <a:pt x="3269" y="501"/>
                  <a:pt x="3269" y="334"/>
                </a:cubicBezTo>
                <a:cubicBezTo>
                  <a:pt x="3269" y="168"/>
                  <a:pt x="3136" y="1"/>
                  <a:pt x="296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27"/>
          <p:cNvSpPr/>
          <p:nvPr/>
        </p:nvSpPr>
        <p:spPr>
          <a:xfrm>
            <a:off x="8122394" y="1810645"/>
            <a:ext cx="25407" cy="17515"/>
          </a:xfrm>
          <a:custGeom>
            <a:avLst/>
            <a:gdLst/>
            <a:ahLst/>
            <a:cxnLst/>
            <a:rect l="l" t="t" r="r" b="b"/>
            <a:pathLst>
              <a:path w="969" h="668" extrusionOk="0">
                <a:moveTo>
                  <a:pt x="335" y="1"/>
                </a:moveTo>
                <a:cubicBezTo>
                  <a:pt x="168" y="1"/>
                  <a:pt x="1" y="168"/>
                  <a:pt x="1" y="334"/>
                </a:cubicBezTo>
                <a:cubicBezTo>
                  <a:pt x="1" y="535"/>
                  <a:pt x="168" y="668"/>
                  <a:pt x="335" y="668"/>
                </a:cubicBezTo>
                <a:lnTo>
                  <a:pt x="635" y="668"/>
                </a:lnTo>
                <a:cubicBezTo>
                  <a:pt x="802" y="668"/>
                  <a:pt x="968" y="501"/>
                  <a:pt x="968" y="334"/>
                </a:cubicBezTo>
                <a:cubicBezTo>
                  <a:pt x="968" y="168"/>
                  <a:pt x="835" y="1"/>
                  <a:pt x="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27"/>
          <p:cNvSpPr/>
          <p:nvPr/>
        </p:nvSpPr>
        <p:spPr>
          <a:xfrm>
            <a:off x="8021814" y="1810645"/>
            <a:ext cx="77008" cy="17515"/>
          </a:xfrm>
          <a:custGeom>
            <a:avLst/>
            <a:gdLst/>
            <a:ahLst/>
            <a:cxnLst/>
            <a:rect l="l" t="t" r="r" b="b"/>
            <a:pathLst>
              <a:path w="2937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36" y="501"/>
                  <a:pt x="2936" y="334"/>
                </a:cubicBezTo>
                <a:cubicBezTo>
                  <a:pt x="2936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27"/>
          <p:cNvSpPr/>
          <p:nvPr/>
        </p:nvSpPr>
        <p:spPr>
          <a:xfrm>
            <a:off x="7912503" y="1810645"/>
            <a:ext cx="77873" cy="17515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0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00" y="668"/>
                </a:cubicBezTo>
                <a:lnTo>
                  <a:pt x="2635" y="668"/>
                </a:lnTo>
                <a:cubicBezTo>
                  <a:pt x="2802" y="668"/>
                  <a:pt x="2969" y="501"/>
                  <a:pt x="2936" y="334"/>
                </a:cubicBezTo>
                <a:cubicBezTo>
                  <a:pt x="2936" y="168"/>
                  <a:pt x="2802" y="1"/>
                  <a:pt x="2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27"/>
          <p:cNvSpPr/>
          <p:nvPr/>
        </p:nvSpPr>
        <p:spPr>
          <a:xfrm>
            <a:off x="7803166" y="1810645"/>
            <a:ext cx="77873" cy="17515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69" y="501"/>
                  <a:pt x="2969" y="334"/>
                </a:cubicBezTo>
                <a:cubicBezTo>
                  <a:pt x="2969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7"/>
          <p:cNvSpPr/>
          <p:nvPr/>
        </p:nvSpPr>
        <p:spPr>
          <a:xfrm>
            <a:off x="7803166" y="1865759"/>
            <a:ext cx="656863" cy="16650"/>
          </a:xfrm>
          <a:custGeom>
            <a:avLst/>
            <a:gdLst/>
            <a:ahLst/>
            <a:cxnLst/>
            <a:rect l="l" t="t" r="r" b="b"/>
            <a:pathLst>
              <a:path w="25052" h="635" extrusionOk="0">
                <a:moveTo>
                  <a:pt x="301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24718" y="634"/>
                </a:lnTo>
                <a:cubicBezTo>
                  <a:pt x="24885" y="634"/>
                  <a:pt x="25052" y="501"/>
                  <a:pt x="25018" y="334"/>
                </a:cubicBezTo>
                <a:cubicBezTo>
                  <a:pt x="25018" y="134"/>
                  <a:pt x="24885" y="0"/>
                  <a:pt x="247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27"/>
          <p:cNvSpPr/>
          <p:nvPr/>
        </p:nvSpPr>
        <p:spPr>
          <a:xfrm>
            <a:off x="7710453" y="1810645"/>
            <a:ext cx="39382" cy="17515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8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27"/>
          <p:cNvSpPr/>
          <p:nvPr/>
        </p:nvSpPr>
        <p:spPr>
          <a:xfrm>
            <a:off x="7710453" y="1865759"/>
            <a:ext cx="39382" cy="16650"/>
          </a:xfrm>
          <a:custGeom>
            <a:avLst/>
            <a:gdLst/>
            <a:ahLst/>
            <a:cxnLst/>
            <a:rect l="l" t="t" r="r" b="b"/>
            <a:pathLst>
              <a:path w="1502" h="635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1"/>
                  <a:pt x="1468" y="334"/>
                </a:cubicBezTo>
                <a:cubicBezTo>
                  <a:pt x="1468" y="134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27"/>
          <p:cNvSpPr/>
          <p:nvPr/>
        </p:nvSpPr>
        <p:spPr>
          <a:xfrm>
            <a:off x="7710453" y="1919982"/>
            <a:ext cx="39382" cy="17515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7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27"/>
          <p:cNvSpPr/>
          <p:nvPr/>
        </p:nvSpPr>
        <p:spPr>
          <a:xfrm>
            <a:off x="7710453" y="1975097"/>
            <a:ext cx="39382" cy="16623"/>
          </a:xfrm>
          <a:custGeom>
            <a:avLst/>
            <a:gdLst/>
            <a:ahLst/>
            <a:cxnLst/>
            <a:rect l="l" t="t" r="r" b="b"/>
            <a:pathLst>
              <a:path w="1502" h="634" extrusionOk="0">
                <a:moveTo>
                  <a:pt x="334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0"/>
                  <a:pt x="1468" y="300"/>
                </a:cubicBezTo>
                <a:cubicBezTo>
                  <a:pt x="1468" y="133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27"/>
          <p:cNvSpPr/>
          <p:nvPr/>
        </p:nvSpPr>
        <p:spPr>
          <a:xfrm>
            <a:off x="8500249" y="1865759"/>
            <a:ext cx="96227" cy="16650"/>
          </a:xfrm>
          <a:custGeom>
            <a:avLst/>
            <a:gdLst/>
            <a:ahLst/>
            <a:cxnLst/>
            <a:rect l="l" t="t" r="r" b="b"/>
            <a:pathLst>
              <a:path w="3670" h="635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34"/>
                  <a:pt x="300" y="634"/>
                </a:cubicBezTo>
                <a:lnTo>
                  <a:pt x="3336" y="634"/>
                </a:lnTo>
                <a:cubicBezTo>
                  <a:pt x="3503" y="634"/>
                  <a:pt x="3670" y="501"/>
                  <a:pt x="3670" y="334"/>
                </a:cubicBezTo>
                <a:cubicBezTo>
                  <a:pt x="3670" y="134"/>
                  <a:pt x="3536" y="0"/>
                  <a:pt x="33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27"/>
          <p:cNvSpPr/>
          <p:nvPr/>
        </p:nvSpPr>
        <p:spPr>
          <a:xfrm>
            <a:off x="7800544" y="1919982"/>
            <a:ext cx="277276" cy="17515"/>
          </a:xfrm>
          <a:custGeom>
            <a:avLst/>
            <a:gdLst/>
            <a:ahLst/>
            <a:cxnLst/>
            <a:rect l="l" t="t" r="r" b="b"/>
            <a:pathLst>
              <a:path w="10575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0275" y="668"/>
                </a:lnTo>
                <a:cubicBezTo>
                  <a:pt x="10441" y="668"/>
                  <a:pt x="10575" y="501"/>
                  <a:pt x="10575" y="334"/>
                </a:cubicBezTo>
                <a:cubicBezTo>
                  <a:pt x="10575" y="167"/>
                  <a:pt x="10441" y="1"/>
                  <a:pt x="102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27"/>
          <p:cNvSpPr/>
          <p:nvPr/>
        </p:nvSpPr>
        <p:spPr>
          <a:xfrm>
            <a:off x="8164398" y="2087921"/>
            <a:ext cx="314011" cy="17515"/>
          </a:xfrm>
          <a:custGeom>
            <a:avLst/>
            <a:gdLst/>
            <a:ahLst/>
            <a:cxnLst/>
            <a:rect l="l" t="t" r="r" b="b"/>
            <a:pathLst>
              <a:path w="11976" h="668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0"/>
                  <a:pt x="134" y="667"/>
                  <a:pt x="300" y="667"/>
                </a:cubicBezTo>
                <a:lnTo>
                  <a:pt x="11642" y="667"/>
                </a:lnTo>
                <a:cubicBezTo>
                  <a:pt x="11842" y="667"/>
                  <a:pt x="11975" y="500"/>
                  <a:pt x="11975" y="334"/>
                </a:cubicBezTo>
                <a:cubicBezTo>
                  <a:pt x="11975" y="134"/>
                  <a:pt x="11842" y="0"/>
                  <a:pt x="116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27"/>
          <p:cNvSpPr/>
          <p:nvPr/>
        </p:nvSpPr>
        <p:spPr>
          <a:xfrm>
            <a:off x="8245732" y="2031941"/>
            <a:ext cx="232676" cy="17515"/>
          </a:xfrm>
          <a:custGeom>
            <a:avLst/>
            <a:gdLst/>
            <a:ahLst/>
            <a:cxnLst/>
            <a:rect l="l" t="t" r="r" b="b"/>
            <a:pathLst>
              <a:path w="8874" h="668" extrusionOk="0">
                <a:moveTo>
                  <a:pt x="334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67"/>
                  <a:pt x="334" y="667"/>
                </a:cubicBezTo>
                <a:lnTo>
                  <a:pt x="8540" y="667"/>
                </a:lnTo>
                <a:cubicBezTo>
                  <a:pt x="8740" y="667"/>
                  <a:pt x="8873" y="501"/>
                  <a:pt x="8873" y="334"/>
                </a:cubicBezTo>
                <a:cubicBezTo>
                  <a:pt x="8873" y="134"/>
                  <a:pt x="8740" y="0"/>
                  <a:pt x="85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27"/>
          <p:cNvSpPr/>
          <p:nvPr/>
        </p:nvSpPr>
        <p:spPr>
          <a:xfrm>
            <a:off x="8376045" y="1975097"/>
            <a:ext cx="102363" cy="16623"/>
          </a:xfrm>
          <a:custGeom>
            <a:avLst/>
            <a:gdLst/>
            <a:ahLst/>
            <a:cxnLst/>
            <a:rect l="l" t="t" r="r" b="b"/>
            <a:pathLst>
              <a:path w="3904" h="634" extrusionOk="0">
                <a:moveTo>
                  <a:pt x="301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01" y="634"/>
                </a:cubicBezTo>
                <a:lnTo>
                  <a:pt x="3570" y="634"/>
                </a:lnTo>
                <a:cubicBezTo>
                  <a:pt x="3770" y="634"/>
                  <a:pt x="3903" y="500"/>
                  <a:pt x="3903" y="300"/>
                </a:cubicBezTo>
                <a:cubicBezTo>
                  <a:pt x="3903" y="133"/>
                  <a:pt x="3770" y="0"/>
                  <a:pt x="35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27"/>
          <p:cNvSpPr/>
          <p:nvPr/>
        </p:nvSpPr>
        <p:spPr>
          <a:xfrm>
            <a:off x="7710453" y="1612108"/>
            <a:ext cx="328012" cy="16650"/>
          </a:xfrm>
          <a:custGeom>
            <a:avLst/>
            <a:gdLst/>
            <a:ahLst/>
            <a:cxnLst/>
            <a:rect l="l" t="t" r="r" b="b"/>
            <a:pathLst>
              <a:path w="12510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2176" y="635"/>
                </a:lnTo>
                <a:cubicBezTo>
                  <a:pt x="12376" y="635"/>
                  <a:pt x="12510" y="501"/>
                  <a:pt x="12510" y="334"/>
                </a:cubicBezTo>
                <a:cubicBezTo>
                  <a:pt x="12510" y="134"/>
                  <a:pt x="12376" y="1"/>
                  <a:pt x="121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27"/>
          <p:cNvSpPr/>
          <p:nvPr/>
        </p:nvSpPr>
        <p:spPr>
          <a:xfrm>
            <a:off x="7710453" y="2220856"/>
            <a:ext cx="530064" cy="17515"/>
          </a:xfrm>
          <a:custGeom>
            <a:avLst/>
            <a:gdLst/>
            <a:ahLst/>
            <a:cxnLst/>
            <a:rect l="l" t="t" r="r" b="b"/>
            <a:pathLst>
              <a:path w="20216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27"/>
          <p:cNvSpPr/>
          <p:nvPr/>
        </p:nvSpPr>
        <p:spPr>
          <a:xfrm>
            <a:off x="7710453" y="2288189"/>
            <a:ext cx="530064" cy="17541"/>
          </a:xfrm>
          <a:custGeom>
            <a:avLst/>
            <a:gdLst/>
            <a:ahLst/>
            <a:cxnLst/>
            <a:rect l="l" t="t" r="r" b="b"/>
            <a:pathLst>
              <a:path w="20216" h="669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27"/>
          <p:cNvSpPr/>
          <p:nvPr/>
        </p:nvSpPr>
        <p:spPr>
          <a:xfrm>
            <a:off x="7710453" y="2355548"/>
            <a:ext cx="529172" cy="17515"/>
          </a:xfrm>
          <a:custGeom>
            <a:avLst/>
            <a:gdLst/>
            <a:ahLst/>
            <a:cxnLst/>
            <a:rect l="l" t="t" r="r" b="b"/>
            <a:pathLst>
              <a:path w="20182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182" y="501"/>
                  <a:pt x="20182" y="334"/>
                </a:cubicBezTo>
                <a:cubicBezTo>
                  <a:pt x="20182" y="167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27"/>
          <p:cNvSpPr/>
          <p:nvPr/>
        </p:nvSpPr>
        <p:spPr>
          <a:xfrm>
            <a:off x="7710453" y="2757866"/>
            <a:ext cx="529172" cy="16650"/>
          </a:xfrm>
          <a:custGeom>
            <a:avLst/>
            <a:gdLst/>
            <a:ahLst/>
            <a:cxnLst/>
            <a:rect l="l" t="t" r="r" b="b"/>
            <a:pathLst>
              <a:path w="20182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9882" y="635"/>
                </a:lnTo>
                <a:cubicBezTo>
                  <a:pt x="20048" y="635"/>
                  <a:pt x="20182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27"/>
          <p:cNvSpPr/>
          <p:nvPr/>
        </p:nvSpPr>
        <p:spPr>
          <a:xfrm>
            <a:off x="8192375" y="2143009"/>
            <a:ext cx="157451" cy="16650"/>
          </a:xfrm>
          <a:custGeom>
            <a:avLst/>
            <a:gdLst/>
            <a:ahLst/>
            <a:cxnLst/>
            <a:rect l="l" t="t" r="r" b="b"/>
            <a:pathLst>
              <a:path w="6005" h="635" extrusionOk="0">
                <a:moveTo>
                  <a:pt x="334" y="1"/>
                </a:moveTo>
                <a:cubicBezTo>
                  <a:pt x="167" y="1"/>
                  <a:pt x="1" y="134"/>
                  <a:pt x="1" y="334"/>
                </a:cubicBezTo>
                <a:cubicBezTo>
                  <a:pt x="1" y="501"/>
                  <a:pt x="167" y="634"/>
                  <a:pt x="334" y="634"/>
                </a:cubicBezTo>
                <a:lnTo>
                  <a:pt x="5671" y="634"/>
                </a:lnTo>
                <a:cubicBezTo>
                  <a:pt x="5838" y="634"/>
                  <a:pt x="6005" y="501"/>
                  <a:pt x="6005" y="334"/>
                </a:cubicBezTo>
                <a:cubicBezTo>
                  <a:pt x="6005" y="134"/>
                  <a:pt x="5838" y="1"/>
                  <a:pt x="5671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27"/>
          <p:cNvSpPr/>
          <p:nvPr/>
        </p:nvSpPr>
        <p:spPr>
          <a:xfrm>
            <a:off x="8401400" y="2143009"/>
            <a:ext cx="209944" cy="16650"/>
          </a:xfrm>
          <a:custGeom>
            <a:avLst/>
            <a:gdLst/>
            <a:ahLst/>
            <a:cxnLst/>
            <a:rect l="l" t="t" r="r" b="b"/>
            <a:pathLst>
              <a:path w="8007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7673" y="634"/>
                </a:lnTo>
                <a:cubicBezTo>
                  <a:pt x="7873" y="634"/>
                  <a:pt x="8007" y="501"/>
                  <a:pt x="8007" y="334"/>
                </a:cubicBezTo>
                <a:cubicBezTo>
                  <a:pt x="8007" y="134"/>
                  <a:pt x="7873" y="1"/>
                  <a:pt x="7673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27"/>
          <p:cNvSpPr/>
          <p:nvPr/>
        </p:nvSpPr>
        <p:spPr>
          <a:xfrm>
            <a:off x="8401400" y="2220856"/>
            <a:ext cx="209944" cy="17515"/>
          </a:xfrm>
          <a:custGeom>
            <a:avLst/>
            <a:gdLst/>
            <a:ahLst/>
            <a:cxnLst/>
            <a:rect l="l" t="t" r="r" b="b"/>
            <a:pathLst>
              <a:path w="8007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7673" y="668"/>
                </a:lnTo>
                <a:cubicBezTo>
                  <a:pt x="7873" y="668"/>
                  <a:pt x="8007" y="501"/>
                  <a:pt x="8007" y="334"/>
                </a:cubicBezTo>
                <a:cubicBezTo>
                  <a:pt x="8007" y="134"/>
                  <a:pt x="7873" y="0"/>
                  <a:pt x="7673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27"/>
          <p:cNvSpPr/>
          <p:nvPr/>
        </p:nvSpPr>
        <p:spPr>
          <a:xfrm>
            <a:off x="7710453" y="2860202"/>
            <a:ext cx="80495" cy="1665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70" y="501"/>
                  <a:pt x="3070" y="301"/>
                </a:cubicBezTo>
                <a:cubicBezTo>
                  <a:pt x="3070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27"/>
          <p:cNvSpPr/>
          <p:nvPr/>
        </p:nvSpPr>
        <p:spPr>
          <a:xfrm>
            <a:off x="7710453" y="2910938"/>
            <a:ext cx="80495" cy="17515"/>
          </a:xfrm>
          <a:custGeom>
            <a:avLst/>
            <a:gdLst/>
            <a:ahLst/>
            <a:cxnLst/>
            <a:rect l="l" t="t" r="r" b="b"/>
            <a:pathLst>
              <a:path w="3070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7"/>
                  <a:pt x="334" y="667"/>
                </a:cubicBezTo>
                <a:lnTo>
                  <a:pt x="2736" y="667"/>
                </a:lnTo>
                <a:cubicBezTo>
                  <a:pt x="2903" y="667"/>
                  <a:pt x="3070" y="501"/>
                  <a:pt x="3070" y="334"/>
                </a:cubicBezTo>
                <a:cubicBezTo>
                  <a:pt x="3070" y="167"/>
                  <a:pt x="2903" y="0"/>
                  <a:pt x="2736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27"/>
          <p:cNvSpPr/>
          <p:nvPr/>
        </p:nvSpPr>
        <p:spPr>
          <a:xfrm>
            <a:off x="7811924" y="2910938"/>
            <a:ext cx="492438" cy="17515"/>
          </a:xfrm>
          <a:custGeom>
            <a:avLst/>
            <a:gdLst/>
            <a:ahLst/>
            <a:cxnLst/>
            <a:rect l="l" t="t" r="r" b="b"/>
            <a:pathLst>
              <a:path w="18781" h="668" extrusionOk="0">
                <a:moveTo>
                  <a:pt x="300" y="0"/>
                </a:moveTo>
                <a:cubicBezTo>
                  <a:pt x="134" y="0"/>
                  <a:pt x="0" y="167"/>
                  <a:pt x="0" y="334"/>
                </a:cubicBezTo>
                <a:cubicBezTo>
                  <a:pt x="0" y="501"/>
                  <a:pt x="134" y="667"/>
                  <a:pt x="300" y="667"/>
                </a:cubicBezTo>
                <a:lnTo>
                  <a:pt x="18447" y="667"/>
                </a:lnTo>
                <a:cubicBezTo>
                  <a:pt x="18647" y="667"/>
                  <a:pt x="18780" y="501"/>
                  <a:pt x="18780" y="334"/>
                </a:cubicBezTo>
                <a:cubicBezTo>
                  <a:pt x="18780" y="167"/>
                  <a:pt x="18647" y="0"/>
                  <a:pt x="18447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27"/>
          <p:cNvSpPr/>
          <p:nvPr/>
        </p:nvSpPr>
        <p:spPr>
          <a:xfrm>
            <a:off x="7834656" y="2860202"/>
            <a:ext cx="79604" cy="16650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27"/>
          <p:cNvSpPr/>
          <p:nvPr/>
        </p:nvSpPr>
        <p:spPr>
          <a:xfrm>
            <a:off x="7957969" y="2860202"/>
            <a:ext cx="80495" cy="1665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68" y="1"/>
                  <a:pt x="1" y="134"/>
                  <a:pt x="1" y="301"/>
                </a:cubicBezTo>
                <a:cubicBezTo>
                  <a:pt x="1" y="501"/>
                  <a:pt x="168" y="634"/>
                  <a:pt x="334" y="634"/>
                </a:cubicBezTo>
                <a:lnTo>
                  <a:pt x="2736" y="634"/>
                </a:lnTo>
                <a:cubicBezTo>
                  <a:pt x="2936" y="634"/>
                  <a:pt x="3070" y="501"/>
                  <a:pt x="3070" y="301"/>
                </a:cubicBezTo>
                <a:cubicBezTo>
                  <a:pt x="3070" y="134"/>
                  <a:pt x="2936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27"/>
          <p:cNvSpPr/>
          <p:nvPr/>
        </p:nvSpPr>
        <p:spPr>
          <a:xfrm>
            <a:off x="8082172" y="2860202"/>
            <a:ext cx="79630" cy="16650"/>
          </a:xfrm>
          <a:custGeom>
            <a:avLst/>
            <a:gdLst/>
            <a:ahLst/>
            <a:cxnLst/>
            <a:rect l="l" t="t" r="r" b="b"/>
            <a:pathLst>
              <a:path w="303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27"/>
          <p:cNvSpPr/>
          <p:nvPr/>
        </p:nvSpPr>
        <p:spPr>
          <a:xfrm>
            <a:off x="8206376" y="2860202"/>
            <a:ext cx="79604" cy="16650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0" y="634"/>
                </a:cubicBezTo>
                <a:lnTo>
                  <a:pt x="2702" y="634"/>
                </a:lnTo>
                <a:cubicBezTo>
                  <a:pt x="2902" y="634"/>
                  <a:pt x="3036" y="501"/>
                  <a:pt x="3036" y="301"/>
                </a:cubicBezTo>
                <a:cubicBezTo>
                  <a:pt x="3036" y="134"/>
                  <a:pt x="2902" y="1"/>
                  <a:pt x="27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27"/>
          <p:cNvSpPr/>
          <p:nvPr/>
        </p:nvSpPr>
        <p:spPr>
          <a:xfrm>
            <a:off x="8329688" y="2860202"/>
            <a:ext cx="80495" cy="1665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69" y="501"/>
                  <a:pt x="3069" y="301"/>
                </a:cubicBezTo>
                <a:cubicBezTo>
                  <a:pt x="3069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27"/>
          <p:cNvSpPr/>
          <p:nvPr/>
        </p:nvSpPr>
        <p:spPr>
          <a:xfrm>
            <a:off x="8453892" y="2860202"/>
            <a:ext cx="54249" cy="16650"/>
          </a:xfrm>
          <a:custGeom>
            <a:avLst/>
            <a:gdLst/>
            <a:ahLst/>
            <a:cxnLst/>
            <a:rect l="l" t="t" r="r" b="b"/>
            <a:pathLst>
              <a:path w="2069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1768" y="634"/>
                </a:lnTo>
                <a:cubicBezTo>
                  <a:pt x="1935" y="634"/>
                  <a:pt x="2068" y="501"/>
                  <a:pt x="2068" y="301"/>
                </a:cubicBezTo>
                <a:cubicBezTo>
                  <a:pt x="2068" y="134"/>
                  <a:pt x="1935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27"/>
          <p:cNvSpPr/>
          <p:nvPr/>
        </p:nvSpPr>
        <p:spPr>
          <a:xfrm>
            <a:off x="8287710" y="826690"/>
            <a:ext cx="856293" cy="784581"/>
          </a:xfrm>
          <a:custGeom>
            <a:avLst/>
            <a:gdLst/>
            <a:ahLst/>
            <a:cxnLst/>
            <a:rect l="l" t="t" r="r" b="b"/>
            <a:pathLst>
              <a:path w="32658" h="29923" extrusionOk="0">
                <a:moveTo>
                  <a:pt x="1335" y="1"/>
                </a:moveTo>
                <a:cubicBezTo>
                  <a:pt x="601" y="1"/>
                  <a:pt x="0" y="601"/>
                  <a:pt x="0" y="1302"/>
                </a:cubicBezTo>
                <a:lnTo>
                  <a:pt x="0" y="28621"/>
                </a:lnTo>
                <a:cubicBezTo>
                  <a:pt x="0" y="29355"/>
                  <a:pt x="601" y="29922"/>
                  <a:pt x="1335" y="29922"/>
                </a:cubicBezTo>
                <a:lnTo>
                  <a:pt x="31356" y="29922"/>
                </a:lnTo>
                <a:cubicBezTo>
                  <a:pt x="32090" y="29922"/>
                  <a:pt x="32657" y="29355"/>
                  <a:pt x="32657" y="28621"/>
                </a:cubicBezTo>
                <a:lnTo>
                  <a:pt x="32657" y="1302"/>
                </a:lnTo>
                <a:cubicBezTo>
                  <a:pt x="32657" y="601"/>
                  <a:pt x="32090" y="1"/>
                  <a:pt x="31356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27"/>
          <p:cNvSpPr/>
          <p:nvPr/>
        </p:nvSpPr>
        <p:spPr>
          <a:xfrm>
            <a:off x="8287710" y="819716"/>
            <a:ext cx="856293" cy="39382"/>
          </a:xfrm>
          <a:custGeom>
            <a:avLst/>
            <a:gdLst/>
            <a:ahLst/>
            <a:cxnLst/>
            <a:rect l="l" t="t" r="r" b="b"/>
            <a:pathLst>
              <a:path w="32658" h="1502" extrusionOk="0">
                <a:moveTo>
                  <a:pt x="1268" y="0"/>
                </a:moveTo>
                <a:cubicBezTo>
                  <a:pt x="568" y="0"/>
                  <a:pt x="0" y="567"/>
                  <a:pt x="0" y="1234"/>
                </a:cubicBezTo>
                <a:lnTo>
                  <a:pt x="0" y="1501"/>
                </a:lnTo>
                <a:cubicBezTo>
                  <a:pt x="0" y="834"/>
                  <a:pt x="568" y="267"/>
                  <a:pt x="1268" y="267"/>
                </a:cubicBezTo>
                <a:lnTo>
                  <a:pt x="31423" y="267"/>
                </a:lnTo>
                <a:cubicBezTo>
                  <a:pt x="32123" y="267"/>
                  <a:pt x="32657" y="834"/>
                  <a:pt x="32657" y="1501"/>
                </a:cubicBezTo>
                <a:lnTo>
                  <a:pt x="32657" y="1234"/>
                </a:lnTo>
                <a:cubicBezTo>
                  <a:pt x="32657" y="567"/>
                  <a:pt x="32123" y="0"/>
                  <a:pt x="31423" y="0"/>
                </a:cubicBezTo>
                <a:close/>
              </a:path>
            </a:pathLst>
          </a:custGeom>
          <a:solidFill>
            <a:srgbClr val="00A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27"/>
          <p:cNvSpPr/>
          <p:nvPr/>
        </p:nvSpPr>
        <p:spPr>
          <a:xfrm>
            <a:off x="8287710" y="826690"/>
            <a:ext cx="856293" cy="120743"/>
          </a:xfrm>
          <a:custGeom>
            <a:avLst/>
            <a:gdLst/>
            <a:ahLst/>
            <a:cxnLst/>
            <a:rect l="l" t="t" r="r" b="b"/>
            <a:pathLst>
              <a:path w="32658" h="4605" extrusionOk="0">
                <a:moveTo>
                  <a:pt x="1268" y="1"/>
                </a:moveTo>
                <a:cubicBezTo>
                  <a:pt x="568" y="1"/>
                  <a:pt x="0" y="568"/>
                  <a:pt x="0" y="1235"/>
                </a:cubicBezTo>
                <a:lnTo>
                  <a:pt x="0" y="4604"/>
                </a:lnTo>
                <a:lnTo>
                  <a:pt x="32657" y="4604"/>
                </a:lnTo>
                <a:lnTo>
                  <a:pt x="32657" y="1235"/>
                </a:lnTo>
                <a:cubicBezTo>
                  <a:pt x="32657" y="568"/>
                  <a:pt x="32123" y="1"/>
                  <a:pt x="31423" y="1"/>
                </a:cubicBezTo>
                <a:close/>
              </a:path>
            </a:pathLst>
          </a:custGeom>
          <a:solidFill>
            <a:srgbClr val="469A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27"/>
          <p:cNvSpPr/>
          <p:nvPr/>
        </p:nvSpPr>
        <p:spPr>
          <a:xfrm>
            <a:off x="8334932" y="983249"/>
            <a:ext cx="765336" cy="588665"/>
          </a:xfrm>
          <a:custGeom>
            <a:avLst/>
            <a:gdLst/>
            <a:ahLst/>
            <a:cxnLst/>
            <a:rect l="l" t="t" r="r" b="b"/>
            <a:pathLst>
              <a:path w="29189" h="22451" extrusionOk="0">
                <a:moveTo>
                  <a:pt x="28188" y="22450"/>
                </a:moveTo>
                <a:lnTo>
                  <a:pt x="1001" y="22450"/>
                </a:lnTo>
                <a:cubicBezTo>
                  <a:pt x="434" y="22450"/>
                  <a:pt x="1" y="22017"/>
                  <a:pt x="1" y="21450"/>
                </a:cubicBezTo>
                <a:lnTo>
                  <a:pt x="1" y="1002"/>
                </a:lnTo>
                <a:cubicBezTo>
                  <a:pt x="1" y="468"/>
                  <a:pt x="434" y="1"/>
                  <a:pt x="1001" y="1"/>
                </a:cubicBezTo>
                <a:lnTo>
                  <a:pt x="28188" y="1"/>
                </a:lnTo>
                <a:cubicBezTo>
                  <a:pt x="28755" y="1"/>
                  <a:pt x="29188" y="468"/>
                  <a:pt x="29188" y="1002"/>
                </a:cubicBezTo>
                <a:lnTo>
                  <a:pt x="29188" y="21450"/>
                </a:lnTo>
                <a:cubicBezTo>
                  <a:pt x="29188" y="22017"/>
                  <a:pt x="28755" y="22450"/>
                  <a:pt x="28188" y="22450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27"/>
          <p:cNvSpPr/>
          <p:nvPr/>
        </p:nvSpPr>
        <p:spPr>
          <a:xfrm>
            <a:off x="8371666" y="1116211"/>
            <a:ext cx="544039" cy="13136"/>
          </a:xfrm>
          <a:custGeom>
            <a:avLst/>
            <a:gdLst/>
            <a:ahLst/>
            <a:cxnLst/>
            <a:rect l="l" t="t" r="r" b="b"/>
            <a:pathLst>
              <a:path w="2074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0482" y="501"/>
                </a:lnTo>
                <a:cubicBezTo>
                  <a:pt x="20615" y="501"/>
                  <a:pt x="20749" y="401"/>
                  <a:pt x="20716" y="267"/>
                </a:cubicBezTo>
                <a:cubicBezTo>
                  <a:pt x="20716" y="134"/>
                  <a:pt x="20615" y="0"/>
                  <a:pt x="20482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27"/>
          <p:cNvSpPr/>
          <p:nvPr/>
        </p:nvSpPr>
        <p:spPr>
          <a:xfrm>
            <a:off x="8948924" y="1116211"/>
            <a:ext cx="52492" cy="13136"/>
          </a:xfrm>
          <a:custGeom>
            <a:avLst/>
            <a:gdLst/>
            <a:ahLst/>
            <a:cxnLst/>
            <a:rect l="l" t="t" r="r" b="b"/>
            <a:pathLst>
              <a:path w="2002" h="501" extrusionOk="0">
                <a:moveTo>
                  <a:pt x="234" y="0"/>
                </a:moveTo>
                <a:cubicBezTo>
                  <a:pt x="101" y="0"/>
                  <a:pt x="0" y="134"/>
                  <a:pt x="0" y="267"/>
                </a:cubicBezTo>
                <a:cubicBezTo>
                  <a:pt x="0" y="401"/>
                  <a:pt x="101" y="501"/>
                  <a:pt x="234" y="501"/>
                </a:cubicBezTo>
                <a:lnTo>
                  <a:pt x="1735" y="501"/>
                </a:lnTo>
                <a:cubicBezTo>
                  <a:pt x="1868" y="501"/>
                  <a:pt x="2002" y="401"/>
                  <a:pt x="2002" y="267"/>
                </a:cubicBezTo>
                <a:cubicBezTo>
                  <a:pt x="2002" y="134"/>
                  <a:pt x="1868" y="0"/>
                  <a:pt x="173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27"/>
          <p:cNvSpPr/>
          <p:nvPr/>
        </p:nvSpPr>
        <p:spPr>
          <a:xfrm>
            <a:off x="9021527" y="1116211"/>
            <a:ext cx="42004" cy="13136"/>
          </a:xfrm>
          <a:custGeom>
            <a:avLst/>
            <a:gdLst/>
            <a:ahLst/>
            <a:cxnLst/>
            <a:rect l="l" t="t" r="r" b="b"/>
            <a:pathLst>
              <a:path w="1602" h="501" extrusionOk="0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27"/>
          <p:cNvSpPr/>
          <p:nvPr/>
        </p:nvSpPr>
        <p:spPr>
          <a:xfrm>
            <a:off x="8371666" y="1176543"/>
            <a:ext cx="311389" cy="13162"/>
          </a:xfrm>
          <a:custGeom>
            <a:avLst/>
            <a:gdLst/>
            <a:ahLst/>
            <a:cxnLst/>
            <a:rect l="l" t="t" r="r" b="b"/>
            <a:pathLst>
              <a:path w="11876" h="502" extrusionOk="0">
                <a:moveTo>
                  <a:pt x="234" y="1"/>
                </a:moveTo>
                <a:cubicBezTo>
                  <a:pt x="101" y="1"/>
                  <a:pt x="1" y="134"/>
                  <a:pt x="1" y="268"/>
                </a:cubicBezTo>
                <a:cubicBezTo>
                  <a:pt x="1" y="401"/>
                  <a:pt x="101" y="501"/>
                  <a:pt x="234" y="501"/>
                </a:cubicBezTo>
                <a:lnTo>
                  <a:pt x="11609" y="501"/>
                </a:lnTo>
                <a:cubicBezTo>
                  <a:pt x="11742" y="501"/>
                  <a:pt x="11876" y="401"/>
                  <a:pt x="11876" y="268"/>
                </a:cubicBezTo>
                <a:cubicBezTo>
                  <a:pt x="11876" y="134"/>
                  <a:pt x="11742" y="1"/>
                  <a:pt x="1160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27"/>
          <p:cNvSpPr/>
          <p:nvPr/>
        </p:nvSpPr>
        <p:spPr>
          <a:xfrm>
            <a:off x="8687406" y="1176543"/>
            <a:ext cx="98876" cy="13162"/>
          </a:xfrm>
          <a:custGeom>
            <a:avLst/>
            <a:gdLst/>
            <a:ahLst/>
            <a:cxnLst/>
            <a:rect l="l" t="t" r="r" b="b"/>
            <a:pathLst>
              <a:path w="3771" h="502" extrusionOk="0">
                <a:moveTo>
                  <a:pt x="268" y="1"/>
                </a:moveTo>
                <a:cubicBezTo>
                  <a:pt x="134" y="1"/>
                  <a:pt x="1" y="134"/>
                  <a:pt x="1" y="268"/>
                </a:cubicBezTo>
                <a:cubicBezTo>
                  <a:pt x="1" y="401"/>
                  <a:pt x="134" y="501"/>
                  <a:pt x="268" y="501"/>
                </a:cubicBezTo>
                <a:lnTo>
                  <a:pt x="3537" y="501"/>
                </a:lnTo>
                <a:cubicBezTo>
                  <a:pt x="3670" y="501"/>
                  <a:pt x="3770" y="401"/>
                  <a:pt x="3770" y="268"/>
                </a:cubicBezTo>
                <a:cubicBezTo>
                  <a:pt x="3770" y="134"/>
                  <a:pt x="3670" y="1"/>
                  <a:pt x="3537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27"/>
          <p:cNvSpPr/>
          <p:nvPr/>
        </p:nvSpPr>
        <p:spPr>
          <a:xfrm>
            <a:off x="8720653" y="1211546"/>
            <a:ext cx="65629" cy="12271"/>
          </a:xfrm>
          <a:custGeom>
            <a:avLst/>
            <a:gdLst/>
            <a:ahLst/>
            <a:cxnLst/>
            <a:rect l="l" t="t" r="r" b="b"/>
            <a:pathLst>
              <a:path w="2503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269" y="467"/>
                </a:lnTo>
                <a:cubicBezTo>
                  <a:pt x="2402" y="467"/>
                  <a:pt x="2502" y="367"/>
                  <a:pt x="2502" y="234"/>
                </a:cubicBezTo>
                <a:cubicBezTo>
                  <a:pt x="2502" y="100"/>
                  <a:pt x="2402" y="0"/>
                  <a:pt x="2269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27"/>
          <p:cNvSpPr/>
          <p:nvPr/>
        </p:nvSpPr>
        <p:spPr>
          <a:xfrm>
            <a:off x="8688298" y="1211546"/>
            <a:ext cx="19245" cy="12271"/>
          </a:xfrm>
          <a:custGeom>
            <a:avLst/>
            <a:gdLst/>
            <a:ahLst/>
            <a:cxnLst/>
            <a:rect l="l" t="t" r="r" b="b"/>
            <a:pathLst>
              <a:path w="734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467" y="467"/>
                </a:lnTo>
                <a:cubicBezTo>
                  <a:pt x="600" y="467"/>
                  <a:pt x="734" y="367"/>
                  <a:pt x="734" y="234"/>
                </a:cubicBezTo>
                <a:cubicBezTo>
                  <a:pt x="734" y="100"/>
                  <a:pt x="600" y="0"/>
                  <a:pt x="467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27"/>
          <p:cNvSpPr/>
          <p:nvPr/>
        </p:nvSpPr>
        <p:spPr>
          <a:xfrm>
            <a:off x="8610451" y="1211546"/>
            <a:ext cx="59493" cy="1227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035" y="467"/>
                </a:lnTo>
                <a:cubicBezTo>
                  <a:pt x="2168" y="467"/>
                  <a:pt x="2269" y="367"/>
                  <a:pt x="2269" y="234"/>
                </a:cubicBezTo>
                <a:cubicBezTo>
                  <a:pt x="2269" y="100"/>
                  <a:pt x="2168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27"/>
          <p:cNvSpPr/>
          <p:nvPr/>
        </p:nvSpPr>
        <p:spPr>
          <a:xfrm>
            <a:off x="8526469" y="1211546"/>
            <a:ext cx="59519" cy="12271"/>
          </a:xfrm>
          <a:custGeom>
            <a:avLst/>
            <a:gdLst/>
            <a:ahLst/>
            <a:cxnLst/>
            <a:rect l="l" t="t" r="r" b="b"/>
            <a:pathLst>
              <a:path w="2270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6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6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27"/>
          <p:cNvSpPr/>
          <p:nvPr/>
        </p:nvSpPr>
        <p:spPr>
          <a:xfrm>
            <a:off x="8442513" y="1211546"/>
            <a:ext cx="59493" cy="1227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5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27"/>
          <p:cNvSpPr/>
          <p:nvPr/>
        </p:nvSpPr>
        <p:spPr>
          <a:xfrm>
            <a:off x="8442513" y="1253524"/>
            <a:ext cx="504683" cy="12271"/>
          </a:xfrm>
          <a:custGeom>
            <a:avLst/>
            <a:gdLst/>
            <a:ahLst/>
            <a:cxnLst/>
            <a:rect l="l" t="t" r="r" b="b"/>
            <a:pathLst>
              <a:path w="19248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19014" y="467"/>
                </a:lnTo>
                <a:cubicBezTo>
                  <a:pt x="19148" y="467"/>
                  <a:pt x="19248" y="367"/>
                  <a:pt x="19248" y="234"/>
                </a:cubicBezTo>
                <a:cubicBezTo>
                  <a:pt x="19248" y="100"/>
                  <a:pt x="19148" y="0"/>
                  <a:pt x="1901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27"/>
          <p:cNvSpPr/>
          <p:nvPr/>
        </p:nvSpPr>
        <p:spPr>
          <a:xfrm>
            <a:off x="8371666" y="1211546"/>
            <a:ext cx="29760" cy="1227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27"/>
          <p:cNvSpPr/>
          <p:nvPr/>
        </p:nvSpPr>
        <p:spPr>
          <a:xfrm>
            <a:off x="8371666" y="1253524"/>
            <a:ext cx="29760" cy="1227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27"/>
          <p:cNvSpPr/>
          <p:nvPr/>
        </p:nvSpPr>
        <p:spPr>
          <a:xfrm>
            <a:off x="8371666" y="1295502"/>
            <a:ext cx="29760" cy="1227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1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27"/>
          <p:cNvSpPr/>
          <p:nvPr/>
        </p:nvSpPr>
        <p:spPr>
          <a:xfrm>
            <a:off x="8977792" y="1253524"/>
            <a:ext cx="74360" cy="12271"/>
          </a:xfrm>
          <a:custGeom>
            <a:avLst/>
            <a:gdLst/>
            <a:ahLst/>
            <a:cxnLst/>
            <a:rect l="l" t="t" r="r" b="b"/>
            <a:pathLst>
              <a:path w="2836" h="468" extrusionOk="0">
                <a:moveTo>
                  <a:pt x="267" y="0"/>
                </a:moveTo>
                <a:cubicBezTo>
                  <a:pt x="134" y="0"/>
                  <a:pt x="0" y="100"/>
                  <a:pt x="0" y="234"/>
                </a:cubicBezTo>
                <a:cubicBezTo>
                  <a:pt x="0" y="367"/>
                  <a:pt x="134" y="467"/>
                  <a:pt x="267" y="467"/>
                </a:cubicBezTo>
                <a:lnTo>
                  <a:pt x="2602" y="467"/>
                </a:lnTo>
                <a:cubicBezTo>
                  <a:pt x="2736" y="467"/>
                  <a:pt x="2836" y="367"/>
                  <a:pt x="2836" y="234"/>
                </a:cubicBezTo>
                <a:cubicBezTo>
                  <a:pt x="2836" y="100"/>
                  <a:pt x="2736" y="0"/>
                  <a:pt x="26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27"/>
          <p:cNvSpPr/>
          <p:nvPr/>
        </p:nvSpPr>
        <p:spPr>
          <a:xfrm>
            <a:off x="8440756" y="1295502"/>
            <a:ext cx="213457" cy="12271"/>
          </a:xfrm>
          <a:custGeom>
            <a:avLst/>
            <a:gdLst/>
            <a:ahLst/>
            <a:cxnLst/>
            <a:rect l="l" t="t" r="r" b="b"/>
            <a:pathLst>
              <a:path w="8141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7873" y="467"/>
                </a:lnTo>
                <a:cubicBezTo>
                  <a:pt x="8007" y="467"/>
                  <a:pt x="8140" y="367"/>
                  <a:pt x="8140" y="234"/>
                </a:cubicBezTo>
                <a:cubicBezTo>
                  <a:pt x="8140" y="101"/>
                  <a:pt x="8007" y="0"/>
                  <a:pt x="78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27"/>
          <p:cNvSpPr/>
          <p:nvPr/>
        </p:nvSpPr>
        <p:spPr>
          <a:xfrm>
            <a:off x="8720653" y="1349725"/>
            <a:ext cx="240542" cy="13136"/>
          </a:xfrm>
          <a:custGeom>
            <a:avLst/>
            <a:gdLst/>
            <a:ahLst/>
            <a:cxnLst/>
            <a:rect l="l" t="t" r="r" b="b"/>
            <a:pathLst>
              <a:path w="9174" h="501" extrusionOk="0">
                <a:moveTo>
                  <a:pt x="234" y="1"/>
                </a:moveTo>
                <a:cubicBezTo>
                  <a:pt x="100" y="1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8940" y="501"/>
                </a:lnTo>
                <a:cubicBezTo>
                  <a:pt x="9073" y="501"/>
                  <a:pt x="9173" y="401"/>
                  <a:pt x="9173" y="267"/>
                </a:cubicBezTo>
                <a:cubicBezTo>
                  <a:pt x="9173" y="134"/>
                  <a:pt x="9073" y="1"/>
                  <a:pt x="89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27"/>
          <p:cNvSpPr/>
          <p:nvPr/>
        </p:nvSpPr>
        <p:spPr>
          <a:xfrm>
            <a:off x="8882456" y="1320857"/>
            <a:ext cx="78739" cy="13162"/>
          </a:xfrm>
          <a:custGeom>
            <a:avLst/>
            <a:gdLst/>
            <a:ahLst/>
            <a:cxnLst/>
            <a:rect l="l" t="t" r="r" b="b"/>
            <a:pathLst>
              <a:path w="3003" h="502" extrusionOk="0">
                <a:moveTo>
                  <a:pt x="267" y="1"/>
                </a:moveTo>
                <a:cubicBezTo>
                  <a:pt x="134" y="1"/>
                  <a:pt x="0" y="101"/>
                  <a:pt x="0" y="268"/>
                </a:cubicBezTo>
                <a:cubicBezTo>
                  <a:pt x="0" y="401"/>
                  <a:pt x="134" y="501"/>
                  <a:pt x="267" y="501"/>
                </a:cubicBezTo>
                <a:lnTo>
                  <a:pt x="2769" y="501"/>
                </a:lnTo>
                <a:cubicBezTo>
                  <a:pt x="2902" y="501"/>
                  <a:pt x="3002" y="401"/>
                  <a:pt x="3002" y="268"/>
                </a:cubicBezTo>
                <a:cubicBezTo>
                  <a:pt x="3002" y="101"/>
                  <a:pt x="2902" y="1"/>
                  <a:pt x="27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27"/>
          <p:cNvSpPr/>
          <p:nvPr/>
        </p:nvSpPr>
        <p:spPr>
          <a:xfrm>
            <a:off x="8371666" y="1058474"/>
            <a:ext cx="251922" cy="13162"/>
          </a:xfrm>
          <a:custGeom>
            <a:avLst/>
            <a:gdLst/>
            <a:ahLst/>
            <a:cxnLst/>
            <a:rect l="l" t="t" r="r" b="b"/>
            <a:pathLst>
              <a:path w="9608" h="502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501"/>
                  <a:pt x="234" y="501"/>
                </a:cubicBezTo>
                <a:lnTo>
                  <a:pt x="9341" y="501"/>
                </a:lnTo>
                <a:cubicBezTo>
                  <a:pt x="9474" y="501"/>
                  <a:pt x="9608" y="368"/>
                  <a:pt x="9608" y="234"/>
                </a:cubicBezTo>
                <a:cubicBezTo>
                  <a:pt x="9608" y="101"/>
                  <a:pt x="9474" y="1"/>
                  <a:pt x="934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27"/>
          <p:cNvSpPr/>
          <p:nvPr/>
        </p:nvSpPr>
        <p:spPr>
          <a:xfrm>
            <a:off x="8371666" y="1467793"/>
            <a:ext cx="406725" cy="12271"/>
          </a:xfrm>
          <a:custGeom>
            <a:avLst/>
            <a:gdLst/>
            <a:ahLst/>
            <a:cxnLst/>
            <a:rect l="l" t="t" r="r" b="b"/>
            <a:pathLst>
              <a:path w="15512" h="468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468"/>
                  <a:pt x="234" y="468"/>
                </a:cubicBezTo>
                <a:lnTo>
                  <a:pt x="15278" y="468"/>
                </a:lnTo>
                <a:cubicBezTo>
                  <a:pt x="15412" y="468"/>
                  <a:pt x="15512" y="368"/>
                  <a:pt x="15512" y="234"/>
                </a:cubicBezTo>
                <a:cubicBezTo>
                  <a:pt x="15512" y="101"/>
                  <a:pt x="15412" y="1"/>
                  <a:pt x="15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27"/>
          <p:cNvSpPr/>
          <p:nvPr/>
        </p:nvSpPr>
        <p:spPr>
          <a:xfrm>
            <a:off x="8741629" y="1392595"/>
            <a:ext cx="120743" cy="12271"/>
          </a:xfrm>
          <a:custGeom>
            <a:avLst/>
            <a:gdLst/>
            <a:ahLst/>
            <a:cxnLst/>
            <a:rect l="l" t="t" r="r" b="b"/>
            <a:pathLst>
              <a:path w="4605" h="468" extrusionOk="0">
                <a:moveTo>
                  <a:pt x="268" y="0"/>
                </a:moveTo>
                <a:cubicBezTo>
                  <a:pt x="134" y="0"/>
                  <a:pt x="1" y="100"/>
                  <a:pt x="1" y="234"/>
                </a:cubicBezTo>
                <a:cubicBezTo>
                  <a:pt x="1" y="367"/>
                  <a:pt x="134" y="467"/>
                  <a:pt x="268" y="467"/>
                </a:cubicBezTo>
                <a:lnTo>
                  <a:pt x="4371" y="467"/>
                </a:lnTo>
                <a:cubicBezTo>
                  <a:pt x="4504" y="467"/>
                  <a:pt x="4604" y="367"/>
                  <a:pt x="4604" y="234"/>
                </a:cubicBezTo>
                <a:cubicBezTo>
                  <a:pt x="4604" y="100"/>
                  <a:pt x="4504" y="0"/>
                  <a:pt x="4371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27"/>
          <p:cNvSpPr/>
          <p:nvPr/>
        </p:nvSpPr>
        <p:spPr>
          <a:xfrm>
            <a:off x="8902567" y="1392595"/>
            <a:ext cx="160965" cy="12271"/>
          </a:xfrm>
          <a:custGeom>
            <a:avLst/>
            <a:gdLst/>
            <a:ahLst/>
            <a:cxnLst/>
            <a:rect l="l" t="t" r="r" b="b"/>
            <a:pathLst>
              <a:path w="613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5905" y="467"/>
                </a:lnTo>
                <a:cubicBezTo>
                  <a:pt x="6038" y="467"/>
                  <a:pt x="6138" y="367"/>
                  <a:pt x="6138" y="234"/>
                </a:cubicBezTo>
                <a:cubicBezTo>
                  <a:pt x="6138" y="100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27"/>
          <p:cNvSpPr/>
          <p:nvPr/>
        </p:nvSpPr>
        <p:spPr>
          <a:xfrm>
            <a:off x="8902567" y="1452062"/>
            <a:ext cx="160965" cy="13136"/>
          </a:xfrm>
          <a:custGeom>
            <a:avLst/>
            <a:gdLst/>
            <a:ahLst/>
            <a:cxnLst/>
            <a:rect l="l" t="t" r="r" b="b"/>
            <a:pathLst>
              <a:path w="613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5905" y="501"/>
                </a:lnTo>
                <a:cubicBezTo>
                  <a:pt x="6038" y="501"/>
                  <a:pt x="6138" y="401"/>
                  <a:pt x="6138" y="267"/>
                </a:cubicBezTo>
                <a:cubicBezTo>
                  <a:pt x="6138" y="134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27"/>
          <p:cNvSpPr/>
          <p:nvPr/>
        </p:nvSpPr>
        <p:spPr>
          <a:xfrm>
            <a:off x="8371666" y="1508906"/>
            <a:ext cx="61250" cy="13136"/>
          </a:xfrm>
          <a:custGeom>
            <a:avLst/>
            <a:gdLst/>
            <a:ahLst/>
            <a:cxnLst/>
            <a:rect l="l" t="t" r="r" b="b"/>
            <a:pathLst>
              <a:path w="2336" h="501" extrusionOk="0">
                <a:moveTo>
                  <a:pt x="234" y="1"/>
                </a:moveTo>
                <a:cubicBezTo>
                  <a:pt x="101" y="1"/>
                  <a:pt x="1" y="101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102" y="501"/>
                </a:lnTo>
                <a:cubicBezTo>
                  <a:pt x="2236" y="501"/>
                  <a:pt x="2336" y="401"/>
                  <a:pt x="2336" y="267"/>
                </a:cubicBezTo>
                <a:cubicBezTo>
                  <a:pt x="2336" y="101"/>
                  <a:pt x="2236" y="1"/>
                  <a:pt x="21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27"/>
          <p:cNvSpPr/>
          <p:nvPr/>
        </p:nvSpPr>
        <p:spPr>
          <a:xfrm>
            <a:off x="8448648" y="1508906"/>
            <a:ext cx="378722" cy="13136"/>
          </a:xfrm>
          <a:custGeom>
            <a:avLst/>
            <a:gdLst/>
            <a:ahLst/>
            <a:cxnLst/>
            <a:rect l="l" t="t" r="r" b="b"/>
            <a:pathLst>
              <a:path w="14444" h="501" extrusionOk="0">
                <a:moveTo>
                  <a:pt x="267" y="1"/>
                </a:moveTo>
                <a:cubicBezTo>
                  <a:pt x="134" y="1"/>
                  <a:pt x="0" y="101"/>
                  <a:pt x="0" y="267"/>
                </a:cubicBezTo>
                <a:cubicBezTo>
                  <a:pt x="0" y="401"/>
                  <a:pt x="134" y="501"/>
                  <a:pt x="267" y="501"/>
                </a:cubicBezTo>
                <a:lnTo>
                  <a:pt x="14210" y="501"/>
                </a:lnTo>
                <a:cubicBezTo>
                  <a:pt x="14344" y="501"/>
                  <a:pt x="14444" y="401"/>
                  <a:pt x="14444" y="267"/>
                </a:cubicBezTo>
                <a:cubicBezTo>
                  <a:pt x="14444" y="101"/>
                  <a:pt x="14344" y="1"/>
                  <a:pt x="14210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9"/>
          <p:cNvSpPr txBox="1">
            <a:spLocks noGrp="1"/>
          </p:cNvSpPr>
          <p:nvPr>
            <p:ph type="title"/>
          </p:nvPr>
        </p:nvSpPr>
        <p:spPr>
          <a:xfrm>
            <a:off x="719950" y="375589"/>
            <a:ext cx="7704000" cy="11293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Kekurangan Aplikasi</a:t>
            </a:r>
            <a:endParaRPr sz="3600" dirty="0"/>
          </a:p>
        </p:txBody>
      </p:sp>
      <p:sp>
        <p:nvSpPr>
          <p:cNvPr id="674" name="Google Shape;674;p29"/>
          <p:cNvSpPr txBox="1">
            <a:spLocks noGrp="1"/>
          </p:cNvSpPr>
          <p:nvPr>
            <p:ph type="subTitle" idx="1"/>
          </p:nvPr>
        </p:nvSpPr>
        <p:spPr>
          <a:xfrm>
            <a:off x="599081" y="2105017"/>
            <a:ext cx="2693662" cy="6618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i="0" dirty="0" err="1">
                <a:effectLst/>
                <a:latin typeface="Söhne"/>
              </a:rPr>
              <a:t>Ketidakpastian</a:t>
            </a:r>
            <a:r>
              <a:rPr lang="en-ID" i="0" dirty="0">
                <a:effectLst/>
                <a:latin typeface="Söhne"/>
              </a:rPr>
              <a:t> </a:t>
            </a:r>
            <a:r>
              <a:rPr lang="en-ID" i="0" dirty="0" err="1">
                <a:effectLst/>
                <a:latin typeface="Söhne"/>
              </a:rPr>
              <a:t>Kondisi</a:t>
            </a:r>
            <a:r>
              <a:rPr lang="en-ID" i="0" dirty="0">
                <a:effectLst/>
                <a:latin typeface="Söhne"/>
              </a:rPr>
              <a:t> Mobil</a:t>
            </a:r>
            <a:endParaRPr dirty="0"/>
          </a:p>
        </p:txBody>
      </p:sp>
      <p:sp>
        <p:nvSpPr>
          <p:cNvPr id="675" name="Google Shape;675;p29"/>
          <p:cNvSpPr txBox="1">
            <a:spLocks noGrp="1"/>
          </p:cNvSpPr>
          <p:nvPr>
            <p:ph type="title" idx="2"/>
          </p:nvPr>
        </p:nvSpPr>
        <p:spPr>
          <a:xfrm>
            <a:off x="1328951" y="1681834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677" name="Google Shape;677;p29"/>
          <p:cNvSpPr txBox="1">
            <a:spLocks noGrp="1"/>
          </p:cNvSpPr>
          <p:nvPr>
            <p:ph type="subTitle" idx="4"/>
          </p:nvPr>
        </p:nvSpPr>
        <p:spPr>
          <a:xfrm>
            <a:off x="5155938" y="2172626"/>
            <a:ext cx="2316900" cy="6341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i="0" dirty="0" err="1">
                <a:effectLst/>
                <a:latin typeface="Söhne"/>
              </a:rPr>
              <a:t>Keterbatasan</a:t>
            </a:r>
            <a:r>
              <a:rPr lang="en-ID" i="0" dirty="0">
                <a:effectLst/>
                <a:latin typeface="Söhne"/>
              </a:rPr>
              <a:t> </a:t>
            </a:r>
            <a:r>
              <a:rPr lang="en-ID" i="0" dirty="0" err="1">
                <a:effectLst/>
                <a:latin typeface="Söhne"/>
              </a:rPr>
              <a:t>Keberadaan</a:t>
            </a:r>
            <a:r>
              <a:rPr lang="en-ID" i="0" dirty="0">
                <a:effectLst/>
                <a:latin typeface="Söhne"/>
              </a:rPr>
              <a:t> Mobil</a:t>
            </a:r>
            <a:endParaRPr dirty="0"/>
          </a:p>
        </p:txBody>
      </p:sp>
      <p:sp>
        <p:nvSpPr>
          <p:cNvPr id="678" name="Google Shape;678;p29"/>
          <p:cNvSpPr txBox="1">
            <a:spLocks noGrp="1"/>
          </p:cNvSpPr>
          <p:nvPr>
            <p:ph type="title" idx="5"/>
          </p:nvPr>
        </p:nvSpPr>
        <p:spPr>
          <a:xfrm>
            <a:off x="5765388" y="1610109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680" name="Google Shape;680;p29"/>
          <p:cNvSpPr txBox="1">
            <a:spLocks noGrp="1"/>
          </p:cNvSpPr>
          <p:nvPr>
            <p:ph type="subTitle" idx="7"/>
          </p:nvPr>
        </p:nvSpPr>
        <p:spPr>
          <a:xfrm>
            <a:off x="2808257" y="3880209"/>
            <a:ext cx="3042474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i="0" dirty="0" err="1">
                <a:effectLst/>
                <a:latin typeface="Söhne"/>
              </a:rPr>
              <a:t>Ketidaksesuaian</a:t>
            </a:r>
            <a:r>
              <a:rPr lang="en-ID" i="0" dirty="0">
                <a:effectLst/>
                <a:latin typeface="Söhne"/>
              </a:rPr>
              <a:t> Mobil </a:t>
            </a:r>
            <a:r>
              <a:rPr lang="en-ID" i="0" dirty="0" err="1">
                <a:effectLst/>
                <a:latin typeface="Söhne"/>
              </a:rPr>
              <a:t>dengan</a:t>
            </a:r>
            <a:r>
              <a:rPr lang="en-ID" i="0" dirty="0">
                <a:effectLst/>
                <a:latin typeface="Söhne"/>
              </a:rPr>
              <a:t> </a:t>
            </a:r>
            <a:r>
              <a:rPr lang="en-ID" i="0" dirty="0" err="1">
                <a:effectLst/>
                <a:latin typeface="Söhne"/>
              </a:rPr>
              <a:t>Kebutuhan</a:t>
            </a:r>
            <a:r>
              <a:rPr lang="en-ID" i="0" dirty="0">
                <a:effectLst/>
                <a:latin typeface="Söhne"/>
              </a:rPr>
              <a:t> </a:t>
            </a:r>
            <a:r>
              <a:rPr lang="en-ID" i="0" dirty="0" err="1">
                <a:effectLst/>
                <a:latin typeface="Söhne"/>
              </a:rPr>
              <a:t>Pengguna</a:t>
            </a:r>
            <a:endParaRPr dirty="0"/>
          </a:p>
        </p:txBody>
      </p:sp>
      <p:sp>
        <p:nvSpPr>
          <p:cNvPr id="681" name="Google Shape;681;p29"/>
          <p:cNvSpPr txBox="1">
            <a:spLocks noGrp="1"/>
          </p:cNvSpPr>
          <p:nvPr>
            <p:ph type="title" idx="8"/>
          </p:nvPr>
        </p:nvSpPr>
        <p:spPr>
          <a:xfrm>
            <a:off x="3695151" y="3007927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0583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9" name="Google Shape;719;p31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720" name="Google Shape;720;p3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673;p29">
            <a:extLst>
              <a:ext uri="{FF2B5EF4-FFF2-40B4-BE49-F238E27FC236}">
                <a16:creationId xmlns:a16="http://schemas.microsoft.com/office/drawing/2014/main" id="{5EB24B88-69B2-88A8-387E-8DDCA09EE1A4}"/>
              </a:ext>
            </a:extLst>
          </p:cNvPr>
          <p:cNvSpPr txBox="1">
            <a:spLocks/>
          </p:cNvSpPr>
          <p:nvPr/>
        </p:nvSpPr>
        <p:spPr>
          <a:xfrm>
            <a:off x="490814" y="157851"/>
            <a:ext cx="7498395" cy="79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/>
              <a:t>Fitur </a:t>
            </a:r>
            <a:r>
              <a:rPr lang="en-US" sz="3600" dirty="0" err="1"/>
              <a:t>Aplikasi</a:t>
            </a:r>
            <a:endParaRPr lang="en-US" sz="3600" dirty="0"/>
          </a:p>
        </p:txBody>
      </p:sp>
      <p:sp>
        <p:nvSpPr>
          <p:cNvPr id="6" name="Google Shape;703;p31">
            <a:extLst>
              <a:ext uri="{FF2B5EF4-FFF2-40B4-BE49-F238E27FC236}">
                <a16:creationId xmlns:a16="http://schemas.microsoft.com/office/drawing/2014/main" id="{068EFA30-BBAB-DDF1-321E-F51ED9B026B2}"/>
              </a:ext>
            </a:extLst>
          </p:cNvPr>
          <p:cNvSpPr txBox="1">
            <a:spLocks/>
          </p:cNvSpPr>
          <p:nvPr/>
        </p:nvSpPr>
        <p:spPr>
          <a:xfrm>
            <a:off x="209086" y="949157"/>
            <a:ext cx="3360029" cy="3917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19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1) </a:t>
            </a:r>
            <a:r>
              <a:rPr lang="en-US" sz="19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Beranda</a:t>
            </a:r>
            <a:endParaRPr lang="en-US" sz="19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indent="0">
              <a:buFont typeface="Roboto"/>
              <a:buNone/>
            </a:pPr>
            <a:endParaRPr lang="en-US" sz="19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6A723B-7936-4543-85FD-F1B63DB1E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4" y="1535674"/>
            <a:ext cx="5122018" cy="259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863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9" name="Google Shape;719;p31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720" name="Google Shape;720;p3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673;p29">
            <a:extLst>
              <a:ext uri="{FF2B5EF4-FFF2-40B4-BE49-F238E27FC236}">
                <a16:creationId xmlns:a16="http://schemas.microsoft.com/office/drawing/2014/main" id="{5EB24B88-69B2-88A8-387E-8DDCA09EE1A4}"/>
              </a:ext>
            </a:extLst>
          </p:cNvPr>
          <p:cNvSpPr txBox="1">
            <a:spLocks/>
          </p:cNvSpPr>
          <p:nvPr/>
        </p:nvSpPr>
        <p:spPr>
          <a:xfrm>
            <a:off x="490814" y="157851"/>
            <a:ext cx="7498395" cy="79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/>
              <a:t>Fitur dan Menu </a:t>
            </a:r>
            <a:r>
              <a:rPr lang="en-US" sz="3600" dirty="0" err="1"/>
              <a:t>Aplikasi</a:t>
            </a:r>
            <a:endParaRPr lang="en-US" sz="3600" dirty="0"/>
          </a:p>
        </p:txBody>
      </p:sp>
      <p:sp>
        <p:nvSpPr>
          <p:cNvPr id="5" name="Google Shape;703;p31">
            <a:extLst>
              <a:ext uri="{FF2B5EF4-FFF2-40B4-BE49-F238E27FC236}">
                <a16:creationId xmlns:a16="http://schemas.microsoft.com/office/drawing/2014/main" id="{1C6495C3-A90F-9B7A-A414-A0E86A9C614C}"/>
              </a:ext>
            </a:extLst>
          </p:cNvPr>
          <p:cNvSpPr txBox="1">
            <a:spLocks/>
          </p:cNvSpPr>
          <p:nvPr/>
        </p:nvSpPr>
        <p:spPr>
          <a:xfrm>
            <a:off x="241341" y="828963"/>
            <a:ext cx="3360029" cy="4312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19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2) Login </a:t>
            </a:r>
          </a:p>
          <a:p>
            <a:pPr marL="0" indent="0">
              <a:buFont typeface="Roboto"/>
              <a:buNone/>
            </a:pPr>
            <a:endParaRPr lang="en-US" sz="19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F307BF-C045-4D69-81B7-D0E9918DD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74" y="1469231"/>
            <a:ext cx="5490051" cy="293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256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9" name="Google Shape;719;p31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720" name="Google Shape;720;p3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673;p29">
            <a:extLst>
              <a:ext uri="{FF2B5EF4-FFF2-40B4-BE49-F238E27FC236}">
                <a16:creationId xmlns:a16="http://schemas.microsoft.com/office/drawing/2014/main" id="{5EB24B88-69B2-88A8-387E-8DDCA09EE1A4}"/>
              </a:ext>
            </a:extLst>
          </p:cNvPr>
          <p:cNvSpPr txBox="1">
            <a:spLocks/>
          </p:cNvSpPr>
          <p:nvPr/>
        </p:nvSpPr>
        <p:spPr>
          <a:xfrm>
            <a:off x="490814" y="157851"/>
            <a:ext cx="7498395" cy="79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/>
              <a:t>Fitur dan Menu </a:t>
            </a:r>
            <a:r>
              <a:rPr lang="en-US" sz="3600" dirty="0" err="1"/>
              <a:t>Aplikasi</a:t>
            </a:r>
            <a:endParaRPr lang="en-US" sz="3600" dirty="0"/>
          </a:p>
        </p:txBody>
      </p:sp>
      <p:sp>
        <p:nvSpPr>
          <p:cNvPr id="2" name="Google Shape;703;p31">
            <a:extLst>
              <a:ext uri="{FF2B5EF4-FFF2-40B4-BE49-F238E27FC236}">
                <a16:creationId xmlns:a16="http://schemas.microsoft.com/office/drawing/2014/main" id="{6350EA66-3DF8-C04B-AA42-5C436C60606E}"/>
              </a:ext>
            </a:extLst>
          </p:cNvPr>
          <p:cNvSpPr txBox="1">
            <a:spLocks/>
          </p:cNvSpPr>
          <p:nvPr/>
        </p:nvSpPr>
        <p:spPr>
          <a:xfrm>
            <a:off x="220491" y="824205"/>
            <a:ext cx="3360029" cy="420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3)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Pilih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mobil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7613BF-1980-4B55-AF01-A7603F5F0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14" y="1447799"/>
            <a:ext cx="5267049" cy="259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362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9" name="Google Shape;719;p31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720" name="Google Shape;720;p3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673;p29">
            <a:extLst>
              <a:ext uri="{FF2B5EF4-FFF2-40B4-BE49-F238E27FC236}">
                <a16:creationId xmlns:a16="http://schemas.microsoft.com/office/drawing/2014/main" id="{5EB24B88-69B2-88A8-387E-8DDCA09EE1A4}"/>
              </a:ext>
            </a:extLst>
          </p:cNvPr>
          <p:cNvSpPr txBox="1">
            <a:spLocks/>
          </p:cNvSpPr>
          <p:nvPr/>
        </p:nvSpPr>
        <p:spPr>
          <a:xfrm>
            <a:off x="490814" y="157851"/>
            <a:ext cx="7498395" cy="79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/>
              <a:t>Fitur dan Menu </a:t>
            </a:r>
            <a:r>
              <a:rPr lang="en-US" sz="3600" dirty="0" err="1"/>
              <a:t>Aplikasi</a:t>
            </a:r>
            <a:endParaRPr lang="en-US" sz="3600" dirty="0"/>
          </a:p>
        </p:txBody>
      </p:sp>
      <p:sp>
        <p:nvSpPr>
          <p:cNvPr id="2" name="Google Shape;703;p31">
            <a:extLst>
              <a:ext uri="{FF2B5EF4-FFF2-40B4-BE49-F238E27FC236}">
                <a16:creationId xmlns:a16="http://schemas.microsoft.com/office/drawing/2014/main" id="{6350EA66-3DF8-C04B-AA42-5C436C60606E}"/>
              </a:ext>
            </a:extLst>
          </p:cNvPr>
          <p:cNvSpPr txBox="1">
            <a:spLocks/>
          </p:cNvSpPr>
          <p:nvPr/>
        </p:nvSpPr>
        <p:spPr>
          <a:xfrm>
            <a:off x="220491" y="824205"/>
            <a:ext cx="3360029" cy="420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4) Detail Mobil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177EFD-24B7-49B4-89EA-830CFEC2B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23" y="1416550"/>
            <a:ext cx="5947993" cy="290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49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9" name="Google Shape;719;p31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720" name="Google Shape;720;p3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673;p29">
            <a:extLst>
              <a:ext uri="{FF2B5EF4-FFF2-40B4-BE49-F238E27FC236}">
                <a16:creationId xmlns:a16="http://schemas.microsoft.com/office/drawing/2014/main" id="{5EB24B88-69B2-88A8-387E-8DDCA09EE1A4}"/>
              </a:ext>
            </a:extLst>
          </p:cNvPr>
          <p:cNvSpPr txBox="1">
            <a:spLocks/>
          </p:cNvSpPr>
          <p:nvPr/>
        </p:nvSpPr>
        <p:spPr>
          <a:xfrm>
            <a:off x="490814" y="157851"/>
            <a:ext cx="7498395" cy="79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/>
              <a:t>Fitur dan Menu </a:t>
            </a:r>
            <a:r>
              <a:rPr lang="en-US" sz="3600" dirty="0" err="1"/>
              <a:t>Aplikasi</a:t>
            </a:r>
            <a:endParaRPr lang="en-US" sz="3600" dirty="0"/>
          </a:p>
        </p:txBody>
      </p:sp>
      <p:sp>
        <p:nvSpPr>
          <p:cNvPr id="2" name="Google Shape;703;p31">
            <a:extLst>
              <a:ext uri="{FF2B5EF4-FFF2-40B4-BE49-F238E27FC236}">
                <a16:creationId xmlns:a16="http://schemas.microsoft.com/office/drawing/2014/main" id="{6350EA66-3DF8-C04B-AA42-5C436C60606E}"/>
              </a:ext>
            </a:extLst>
          </p:cNvPr>
          <p:cNvSpPr txBox="1">
            <a:spLocks/>
          </p:cNvSpPr>
          <p:nvPr/>
        </p:nvSpPr>
        <p:spPr>
          <a:xfrm>
            <a:off x="220491" y="824205"/>
            <a:ext cx="3360029" cy="420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5)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Profil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Akun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96955D-6ADE-4EFC-8AD0-A5B0DA90F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78" y="1357019"/>
            <a:ext cx="5148372" cy="281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593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yang digunakan</a:t>
            </a:r>
            <a:endParaRPr dirty="0"/>
          </a:p>
        </p:txBody>
      </p:sp>
      <p:sp>
        <p:nvSpPr>
          <p:cNvPr id="1672" name="Google Shape;1672;p42"/>
          <p:cNvSpPr txBox="1">
            <a:spLocks noGrp="1"/>
          </p:cNvSpPr>
          <p:nvPr>
            <p:ph type="subTitle" idx="4"/>
          </p:nvPr>
        </p:nvSpPr>
        <p:spPr>
          <a:xfrm>
            <a:off x="694956" y="3066825"/>
            <a:ext cx="2223225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Android Studio</a:t>
            </a:r>
            <a:endParaRPr dirty="0"/>
          </a:p>
        </p:txBody>
      </p:sp>
      <p:sp>
        <p:nvSpPr>
          <p:cNvPr id="1673" name="Google Shape;1673;p42"/>
          <p:cNvSpPr txBox="1">
            <a:spLocks noGrp="1"/>
          </p:cNvSpPr>
          <p:nvPr>
            <p:ph type="subTitle" idx="5"/>
          </p:nvPr>
        </p:nvSpPr>
        <p:spPr>
          <a:xfrm>
            <a:off x="3714239" y="3086531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Flutter</a:t>
            </a:r>
            <a:endParaRPr dirty="0"/>
          </a:p>
        </p:txBody>
      </p:sp>
      <p:sp>
        <p:nvSpPr>
          <p:cNvPr id="1668" name="Google Shape;1668;p42"/>
          <p:cNvSpPr txBox="1">
            <a:spLocks noGrp="1"/>
          </p:cNvSpPr>
          <p:nvPr>
            <p:ph type="subTitle" idx="6"/>
          </p:nvPr>
        </p:nvSpPr>
        <p:spPr>
          <a:xfrm>
            <a:off x="6549116" y="3079818"/>
            <a:ext cx="1030163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Dart</a:t>
            </a:r>
            <a:endParaRPr dirty="0"/>
          </a:p>
        </p:txBody>
      </p:sp>
      <p:grpSp>
        <p:nvGrpSpPr>
          <p:cNvPr id="1674" name="Google Shape;1674;p42"/>
          <p:cNvGrpSpPr/>
          <p:nvPr/>
        </p:nvGrpSpPr>
        <p:grpSpPr>
          <a:xfrm>
            <a:off x="812448" y="1664494"/>
            <a:ext cx="1789174" cy="1061681"/>
            <a:chOff x="713167" y="740543"/>
            <a:chExt cx="476707" cy="422153"/>
          </a:xfrm>
        </p:grpSpPr>
        <p:sp>
          <p:nvSpPr>
            <p:cNvPr id="1675" name="Google Shape;1675;p42"/>
            <p:cNvSpPr/>
            <p:nvPr/>
          </p:nvSpPr>
          <p:spPr>
            <a:xfrm>
              <a:off x="713167" y="740543"/>
              <a:ext cx="476707" cy="422153"/>
            </a:xfrm>
            <a:custGeom>
              <a:avLst/>
              <a:gdLst/>
              <a:ahLst/>
              <a:cxnLst/>
              <a:rect l="l" t="t" r="r" b="b"/>
              <a:pathLst>
                <a:path w="12583" h="11143" extrusionOk="0">
                  <a:moveTo>
                    <a:pt x="3671" y="1967"/>
                  </a:moveTo>
                  <a:lnTo>
                    <a:pt x="3671" y="4501"/>
                  </a:lnTo>
                  <a:cubicBezTo>
                    <a:pt x="3671" y="4596"/>
                    <a:pt x="3740" y="4681"/>
                    <a:pt x="3835" y="4691"/>
                  </a:cubicBezTo>
                  <a:cubicBezTo>
                    <a:pt x="3840" y="4691"/>
                    <a:pt x="3846" y="4691"/>
                    <a:pt x="3851" y="4691"/>
                  </a:cubicBezTo>
                  <a:cubicBezTo>
                    <a:pt x="3951" y="4691"/>
                    <a:pt x="4032" y="4609"/>
                    <a:pt x="4032" y="4507"/>
                  </a:cubicBezTo>
                  <a:lnTo>
                    <a:pt x="4032" y="1968"/>
                  </a:lnTo>
                  <a:lnTo>
                    <a:pt x="12223" y="1968"/>
                  </a:lnTo>
                  <a:lnTo>
                    <a:pt x="12223" y="10529"/>
                  </a:lnTo>
                  <a:lnTo>
                    <a:pt x="12222" y="10529"/>
                  </a:lnTo>
                  <a:cubicBezTo>
                    <a:pt x="12222" y="10667"/>
                    <a:pt x="12109" y="10780"/>
                    <a:pt x="11971" y="10780"/>
                  </a:cubicBezTo>
                  <a:lnTo>
                    <a:pt x="4030" y="10780"/>
                  </a:lnTo>
                  <a:lnTo>
                    <a:pt x="4030" y="5342"/>
                  </a:lnTo>
                  <a:cubicBezTo>
                    <a:pt x="4030" y="5254"/>
                    <a:pt x="3973" y="5174"/>
                    <a:pt x="3886" y="5157"/>
                  </a:cubicBezTo>
                  <a:cubicBezTo>
                    <a:pt x="3873" y="5154"/>
                    <a:pt x="3861" y="5153"/>
                    <a:pt x="3849" y="5153"/>
                  </a:cubicBezTo>
                  <a:cubicBezTo>
                    <a:pt x="3750" y="5153"/>
                    <a:pt x="3670" y="5236"/>
                    <a:pt x="3670" y="5337"/>
                  </a:cubicBezTo>
                  <a:lnTo>
                    <a:pt x="3670" y="10780"/>
                  </a:lnTo>
                  <a:lnTo>
                    <a:pt x="614" y="10780"/>
                  </a:lnTo>
                  <a:cubicBezTo>
                    <a:pt x="475" y="10780"/>
                    <a:pt x="362" y="10667"/>
                    <a:pt x="362" y="10529"/>
                  </a:cubicBezTo>
                  <a:lnTo>
                    <a:pt x="362" y="1967"/>
                  </a:lnTo>
                  <a:close/>
                  <a:moveTo>
                    <a:pt x="8476" y="1"/>
                  </a:moveTo>
                  <a:cubicBezTo>
                    <a:pt x="8476" y="1"/>
                    <a:pt x="8475" y="1"/>
                    <a:pt x="8474" y="1"/>
                  </a:cubicBezTo>
                  <a:lnTo>
                    <a:pt x="637" y="1"/>
                  </a:lnTo>
                  <a:cubicBezTo>
                    <a:pt x="295" y="1"/>
                    <a:pt x="16" y="278"/>
                    <a:pt x="0" y="622"/>
                  </a:cubicBezTo>
                  <a:lnTo>
                    <a:pt x="33" y="10521"/>
                  </a:lnTo>
                  <a:cubicBezTo>
                    <a:pt x="33" y="10865"/>
                    <a:pt x="310" y="11142"/>
                    <a:pt x="654" y="11142"/>
                  </a:cubicBezTo>
                  <a:lnTo>
                    <a:pt x="11961" y="11142"/>
                  </a:lnTo>
                  <a:cubicBezTo>
                    <a:pt x="12305" y="11142"/>
                    <a:pt x="12582" y="10865"/>
                    <a:pt x="12582" y="10521"/>
                  </a:cubicBezTo>
                  <a:lnTo>
                    <a:pt x="12582" y="623"/>
                  </a:lnTo>
                  <a:cubicBezTo>
                    <a:pt x="12582" y="278"/>
                    <a:pt x="12305" y="1"/>
                    <a:pt x="11964" y="1"/>
                  </a:cubicBezTo>
                  <a:lnTo>
                    <a:pt x="9348" y="1"/>
                  </a:lnTo>
                  <a:cubicBezTo>
                    <a:pt x="9253" y="1"/>
                    <a:pt x="9168" y="71"/>
                    <a:pt x="9159" y="165"/>
                  </a:cubicBezTo>
                  <a:cubicBezTo>
                    <a:pt x="9150" y="272"/>
                    <a:pt x="9234" y="361"/>
                    <a:pt x="9339" y="361"/>
                  </a:cubicBezTo>
                  <a:lnTo>
                    <a:pt x="11969" y="361"/>
                  </a:lnTo>
                  <a:cubicBezTo>
                    <a:pt x="12108" y="361"/>
                    <a:pt x="12221" y="474"/>
                    <a:pt x="12221" y="612"/>
                  </a:cubicBezTo>
                  <a:lnTo>
                    <a:pt x="12221" y="1574"/>
                  </a:lnTo>
                  <a:lnTo>
                    <a:pt x="360" y="1571"/>
                  </a:lnTo>
                  <a:lnTo>
                    <a:pt x="360" y="612"/>
                  </a:lnTo>
                  <a:cubicBezTo>
                    <a:pt x="360" y="474"/>
                    <a:pt x="472" y="361"/>
                    <a:pt x="611" y="361"/>
                  </a:cubicBezTo>
                  <a:lnTo>
                    <a:pt x="8474" y="361"/>
                  </a:lnTo>
                  <a:cubicBezTo>
                    <a:pt x="8474" y="361"/>
                    <a:pt x="8660" y="287"/>
                    <a:pt x="8660" y="184"/>
                  </a:cubicBezTo>
                  <a:cubicBezTo>
                    <a:pt x="8660" y="83"/>
                    <a:pt x="8578" y="1"/>
                    <a:pt x="8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42"/>
            <p:cNvSpPr/>
            <p:nvPr/>
          </p:nvSpPr>
          <p:spPr>
            <a:xfrm>
              <a:off x="756621" y="834914"/>
              <a:ext cx="37468" cy="13676"/>
            </a:xfrm>
            <a:custGeom>
              <a:avLst/>
              <a:gdLst/>
              <a:ahLst/>
              <a:cxnLst/>
              <a:rect l="l" t="t" r="r" b="b"/>
              <a:pathLst>
                <a:path w="989" h="361" extrusionOk="0">
                  <a:moveTo>
                    <a:pt x="198" y="0"/>
                  </a:moveTo>
                  <a:cubicBezTo>
                    <a:pt x="103" y="0"/>
                    <a:pt x="17" y="69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91" y="361"/>
                  </a:lnTo>
                  <a:cubicBezTo>
                    <a:pt x="886" y="361"/>
                    <a:pt x="972" y="290"/>
                    <a:pt x="979" y="196"/>
                  </a:cubicBezTo>
                  <a:cubicBezTo>
                    <a:pt x="989" y="89"/>
                    <a:pt x="905" y="0"/>
                    <a:pt x="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42"/>
            <p:cNvSpPr/>
            <p:nvPr/>
          </p:nvSpPr>
          <p:spPr>
            <a:xfrm>
              <a:off x="756583" y="869617"/>
              <a:ext cx="37506" cy="13714"/>
            </a:xfrm>
            <a:custGeom>
              <a:avLst/>
              <a:gdLst/>
              <a:ahLst/>
              <a:cxnLst/>
              <a:rect l="l" t="t" r="r" b="b"/>
              <a:pathLst>
                <a:path w="990" h="362" extrusionOk="0">
                  <a:moveTo>
                    <a:pt x="198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92" y="361"/>
                  </a:lnTo>
                  <a:cubicBezTo>
                    <a:pt x="887" y="361"/>
                    <a:pt x="973" y="291"/>
                    <a:pt x="980" y="197"/>
                  </a:cubicBezTo>
                  <a:cubicBezTo>
                    <a:pt x="990" y="91"/>
                    <a:pt x="906" y="1"/>
                    <a:pt x="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42"/>
            <p:cNvSpPr/>
            <p:nvPr/>
          </p:nvSpPr>
          <p:spPr>
            <a:xfrm>
              <a:off x="756583" y="904395"/>
              <a:ext cx="37506" cy="13676"/>
            </a:xfrm>
            <a:custGeom>
              <a:avLst/>
              <a:gdLst/>
              <a:ahLst/>
              <a:cxnLst/>
              <a:rect l="l" t="t" r="r" b="b"/>
              <a:pathLst>
                <a:path w="990" h="361" extrusionOk="0">
                  <a:moveTo>
                    <a:pt x="198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792" y="360"/>
                  </a:lnTo>
                  <a:cubicBezTo>
                    <a:pt x="887" y="360"/>
                    <a:pt x="973" y="290"/>
                    <a:pt x="980" y="196"/>
                  </a:cubicBezTo>
                  <a:cubicBezTo>
                    <a:pt x="990" y="90"/>
                    <a:pt x="906" y="0"/>
                    <a:pt x="8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42"/>
            <p:cNvSpPr/>
            <p:nvPr/>
          </p:nvSpPr>
          <p:spPr>
            <a:xfrm>
              <a:off x="756621" y="939136"/>
              <a:ext cx="37468" cy="13676"/>
            </a:xfrm>
            <a:custGeom>
              <a:avLst/>
              <a:gdLst/>
              <a:ahLst/>
              <a:cxnLst/>
              <a:rect l="l" t="t" r="r" b="b"/>
              <a:pathLst>
                <a:path w="989" h="361" extrusionOk="0">
                  <a:moveTo>
                    <a:pt x="198" y="1"/>
                  </a:moveTo>
                  <a:cubicBezTo>
                    <a:pt x="103" y="1"/>
                    <a:pt x="17" y="71"/>
                    <a:pt x="10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91" y="361"/>
                  </a:lnTo>
                  <a:cubicBezTo>
                    <a:pt x="886" y="361"/>
                    <a:pt x="972" y="292"/>
                    <a:pt x="979" y="198"/>
                  </a:cubicBezTo>
                  <a:cubicBezTo>
                    <a:pt x="989" y="90"/>
                    <a:pt x="905" y="1"/>
                    <a:pt x="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42"/>
            <p:cNvSpPr/>
            <p:nvPr/>
          </p:nvSpPr>
          <p:spPr>
            <a:xfrm>
              <a:off x="756583" y="975164"/>
              <a:ext cx="37506" cy="13676"/>
            </a:xfrm>
            <a:custGeom>
              <a:avLst/>
              <a:gdLst/>
              <a:ahLst/>
              <a:cxnLst/>
              <a:rect l="l" t="t" r="r" b="b"/>
              <a:pathLst>
                <a:path w="990" h="361" extrusionOk="0">
                  <a:moveTo>
                    <a:pt x="198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92" y="361"/>
                  </a:lnTo>
                  <a:cubicBezTo>
                    <a:pt x="887" y="361"/>
                    <a:pt x="973" y="291"/>
                    <a:pt x="980" y="195"/>
                  </a:cubicBezTo>
                  <a:cubicBezTo>
                    <a:pt x="990" y="90"/>
                    <a:pt x="906" y="1"/>
                    <a:pt x="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42"/>
            <p:cNvSpPr/>
            <p:nvPr/>
          </p:nvSpPr>
          <p:spPr>
            <a:xfrm>
              <a:off x="756621" y="1009905"/>
              <a:ext cx="37468" cy="13676"/>
            </a:xfrm>
            <a:custGeom>
              <a:avLst/>
              <a:gdLst/>
              <a:ahLst/>
              <a:cxnLst/>
              <a:rect l="l" t="t" r="r" b="b"/>
              <a:pathLst>
                <a:path w="989" h="361" extrusionOk="0">
                  <a:moveTo>
                    <a:pt x="198" y="0"/>
                  </a:moveTo>
                  <a:cubicBezTo>
                    <a:pt x="103" y="0"/>
                    <a:pt x="17" y="69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791" y="360"/>
                  </a:lnTo>
                  <a:cubicBezTo>
                    <a:pt x="886" y="360"/>
                    <a:pt x="972" y="290"/>
                    <a:pt x="979" y="196"/>
                  </a:cubicBezTo>
                  <a:cubicBezTo>
                    <a:pt x="989" y="90"/>
                    <a:pt x="905" y="0"/>
                    <a:pt x="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42"/>
            <p:cNvSpPr/>
            <p:nvPr/>
          </p:nvSpPr>
          <p:spPr>
            <a:xfrm>
              <a:off x="756583" y="1044645"/>
              <a:ext cx="37506" cy="13714"/>
            </a:xfrm>
            <a:custGeom>
              <a:avLst/>
              <a:gdLst/>
              <a:ahLst/>
              <a:cxnLst/>
              <a:rect l="l" t="t" r="r" b="b"/>
              <a:pathLst>
                <a:path w="990" h="362" extrusionOk="0">
                  <a:moveTo>
                    <a:pt x="198" y="1"/>
                  </a:moveTo>
                  <a:cubicBezTo>
                    <a:pt x="102" y="1"/>
                    <a:pt x="17" y="70"/>
                    <a:pt x="10" y="166"/>
                  </a:cubicBezTo>
                  <a:cubicBezTo>
                    <a:pt x="0" y="273"/>
                    <a:pt x="84" y="362"/>
                    <a:pt x="189" y="362"/>
                  </a:cubicBezTo>
                  <a:lnTo>
                    <a:pt x="792" y="362"/>
                  </a:lnTo>
                  <a:cubicBezTo>
                    <a:pt x="887" y="362"/>
                    <a:pt x="973" y="293"/>
                    <a:pt x="980" y="199"/>
                  </a:cubicBezTo>
                  <a:cubicBezTo>
                    <a:pt x="990" y="91"/>
                    <a:pt x="906" y="1"/>
                    <a:pt x="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42"/>
            <p:cNvSpPr/>
            <p:nvPr/>
          </p:nvSpPr>
          <p:spPr>
            <a:xfrm>
              <a:off x="756621" y="1079424"/>
              <a:ext cx="37468" cy="13676"/>
            </a:xfrm>
            <a:custGeom>
              <a:avLst/>
              <a:gdLst/>
              <a:ahLst/>
              <a:cxnLst/>
              <a:rect l="l" t="t" r="r" b="b"/>
              <a:pathLst>
                <a:path w="989" h="361" extrusionOk="0">
                  <a:moveTo>
                    <a:pt x="198" y="0"/>
                  </a:moveTo>
                  <a:cubicBezTo>
                    <a:pt x="103" y="0"/>
                    <a:pt x="17" y="70"/>
                    <a:pt x="10" y="165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791" y="360"/>
                  </a:lnTo>
                  <a:cubicBezTo>
                    <a:pt x="886" y="360"/>
                    <a:pt x="972" y="291"/>
                    <a:pt x="979" y="197"/>
                  </a:cubicBezTo>
                  <a:cubicBezTo>
                    <a:pt x="989" y="89"/>
                    <a:pt x="905" y="0"/>
                    <a:pt x="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42"/>
            <p:cNvSpPr/>
            <p:nvPr/>
          </p:nvSpPr>
          <p:spPr>
            <a:xfrm>
              <a:off x="756621" y="1114202"/>
              <a:ext cx="37468" cy="13639"/>
            </a:xfrm>
            <a:custGeom>
              <a:avLst/>
              <a:gdLst/>
              <a:ahLst/>
              <a:cxnLst/>
              <a:rect l="l" t="t" r="r" b="b"/>
              <a:pathLst>
                <a:path w="989" h="360" extrusionOk="0">
                  <a:moveTo>
                    <a:pt x="198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791" y="360"/>
                  </a:lnTo>
                  <a:cubicBezTo>
                    <a:pt x="886" y="360"/>
                    <a:pt x="972" y="291"/>
                    <a:pt x="979" y="196"/>
                  </a:cubicBezTo>
                  <a:cubicBezTo>
                    <a:pt x="989" y="90"/>
                    <a:pt x="905" y="1"/>
                    <a:pt x="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42"/>
            <p:cNvSpPr/>
            <p:nvPr/>
          </p:nvSpPr>
          <p:spPr>
            <a:xfrm>
              <a:off x="931309" y="834497"/>
              <a:ext cx="43681" cy="84029"/>
            </a:xfrm>
            <a:custGeom>
              <a:avLst/>
              <a:gdLst/>
              <a:ahLst/>
              <a:cxnLst/>
              <a:rect l="l" t="t" r="r" b="b"/>
              <a:pathLst>
                <a:path w="1153" h="2218" extrusionOk="0">
                  <a:moveTo>
                    <a:pt x="944" y="0"/>
                  </a:moveTo>
                  <a:cubicBezTo>
                    <a:pt x="870" y="0"/>
                    <a:pt x="800" y="45"/>
                    <a:pt x="772" y="117"/>
                  </a:cubicBezTo>
                  <a:lnTo>
                    <a:pt x="37" y="1965"/>
                  </a:lnTo>
                  <a:cubicBezTo>
                    <a:pt x="1" y="2059"/>
                    <a:pt x="46" y="2166"/>
                    <a:pt x="140" y="2204"/>
                  </a:cubicBezTo>
                  <a:cubicBezTo>
                    <a:pt x="163" y="2213"/>
                    <a:pt x="186" y="2217"/>
                    <a:pt x="208" y="2217"/>
                  </a:cubicBezTo>
                  <a:cubicBezTo>
                    <a:pt x="281" y="2217"/>
                    <a:pt x="352" y="2173"/>
                    <a:pt x="380" y="2101"/>
                  </a:cubicBezTo>
                  <a:lnTo>
                    <a:pt x="1114" y="253"/>
                  </a:lnTo>
                  <a:cubicBezTo>
                    <a:pt x="1153" y="159"/>
                    <a:pt x="1106" y="52"/>
                    <a:pt x="1011" y="13"/>
                  </a:cubicBezTo>
                  <a:cubicBezTo>
                    <a:pt x="989" y="5"/>
                    <a:pt x="966" y="0"/>
                    <a:pt x="9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42"/>
            <p:cNvSpPr/>
            <p:nvPr/>
          </p:nvSpPr>
          <p:spPr>
            <a:xfrm>
              <a:off x="985598" y="837869"/>
              <a:ext cx="34097" cy="77248"/>
            </a:xfrm>
            <a:custGeom>
              <a:avLst/>
              <a:gdLst/>
              <a:ahLst/>
              <a:cxnLst/>
              <a:rect l="l" t="t" r="r" b="b"/>
              <a:pathLst>
                <a:path w="900" h="2039" extrusionOk="0">
                  <a:moveTo>
                    <a:pt x="212" y="0"/>
                  </a:moveTo>
                  <a:cubicBezTo>
                    <a:pt x="180" y="0"/>
                    <a:pt x="147" y="9"/>
                    <a:pt x="118" y="27"/>
                  </a:cubicBezTo>
                  <a:cubicBezTo>
                    <a:pt x="30" y="79"/>
                    <a:pt x="3" y="193"/>
                    <a:pt x="55" y="279"/>
                  </a:cubicBezTo>
                  <a:lnTo>
                    <a:pt x="492" y="1004"/>
                  </a:lnTo>
                  <a:lnTo>
                    <a:pt x="53" y="1762"/>
                  </a:lnTo>
                  <a:cubicBezTo>
                    <a:pt x="0" y="1850"/>
                    <a:pt x="31" y="1964"/>
                    <a:pt x="119" y="2014"/>
                  </a:cubicBezTo>
                  <a:cubicBezTo>
                    <a:pt x="147" y="2032"/>
                    <a:pt x="181" y="2039"/>
                    <a:pt x="212" y="2039"/>
                  </a:cubicBezTo>
                  <a:cubicBezTo>
                    <a:pt x="276" y="2039"/>
                    <a:pt x="338" y="2007"/>
                    <a:pt x="371" y="1948"/>
                  </a:cubicBezTo>
                  <a:lnTo>
                    <a:pt x="865" y="1095"/>
                  </a:lnTo>
                  <a:cubicBezTo>
                    <a:pt x="899" y="1038"/>
                    <a:pt x="898" y="965"/>
                    <a:pt x="863" y="908"/>
                  </a:cubicBezTo>
                  <a:lnTo>
                    <a:pt x="370" y="90"/>
                  </a:lnTo>
                  <a:cubicBezTo>
                    <a:pt x="336" y="32"/>
                    <a:pt x="275" y="0"/>
                    <a:pt x="2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42"/>
            <p:cNvSpPr/>
            <p:nvPr/>
          </p:nvSpPr>
          <p:spPr>
            <a:xfrm>
              <a:off x="886605" y="837869"/>
              <a:ext cx="34021" cy="77248"/>
            </a:xfrm>
            <a:custGeom>
              <a:avLst/>
              <a:gdLst/>
              <a:ahLst/>
              <a:cxnLst/>
              <a:rect l="l" t="t" r="r" b="b"/>
              <a:pathLst>
                <a:path w="898" h="2039" extrusionOk="0">
                  <a:moveTo>
                    <a:pt x="687" y="0"/>
                  </a:moveTo>
                  <a:cubicBezTo>
                    <a:pt x="624" y="0"/>
                    <a:pt x="564" y="32"/>
                    <a:pt x="529" y="90"/>
                  </a:cubicBezTo>
                  <a:lnTo>
                    <a:pt x="36" y="908"/>
                  </a:lnTo>
                  <a:cubicBezTo>
                    <a:pt x="2" y="965"/>
                    <a:pt x="0" y="1038"/>
                    <a:pt x="35" y="1095"/>
                  </a:cubicBezTo>
                  <a:lnTo>
                    <a:pt x="528" y="1948"/>
                  </a:lnTo>
                  <a:cubicBezTo>
                    <a:pt x="563" y="2007"/>
                    <a:pt x="623" y="2039"/>
                    <a:pt x="688" y="2039"/>
                  </a:cubicBezTo>
                  <a:cubicBezTo>
                    <a:pt x="720" y="2039"/>
                    <a:pt x="751" y="2031"/>
                    <a:pt x="780" y="2014"/>
                  </a:cubicBezTo>
                  <a:cubicBezTo>
                    <a:pt x="868" y="1964"/>
                    <a:pt x="898" y="1850"/>
                    <a:pt x="847" y="1762"/>
                  </a:cubicBezTo>
                  <a:lnTo>
                    <a:pt x="408" y="1005"/>
                  </a:lnTo>
                  <a:lnTo>
                    <a:pt x="846" y="279"/>
                  </a:lnTo>
                  <a:cubicBezTo>
                    <a:pt x="898" y="191"/>
                    <a:pt x="870" y="79"/>
                    <a:pt x="783" y="27"/>
                  </a:cubicBezTo>
                  <a:cubicBezTo>
                    <a:pt x="753" y="9"/>
                    <a:pt x="719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42"/>
            <p:cNvSpPr/>
            <p:nvPr/>
          </p:nvSpPr>
          <p:spPr>
            <a:xfrm>
              <a:off x="886643" y="939136"/>
              <a:ext cx="173097" cy="13676"/>
            </a:xfrm>
            <a:custGeom>
              <a:avLst/>
              <a:gdLst/>
              <a:ahLst/>
              <a:cxnLst/>
              <a:rect l="l" t="t" r="r" b="b"/>
              <a:pathLst>
                <a:path w="4569" h="361" extrusionOk="0">
                  <a:moveTo>
                    <a:pt x="200" y="1"/>
                  </a:moveTo>
                  <a:cubicBezTo>
                    <a:pt x="104" y="1"/>
                    <a:pt x="19" y="71"/>
                    <a:pt x="10" y="165"/>
                  </a:cubicBezTo>
                  <a:cubicBezTo>
                    <a:pt x="0" y="272"/>
                    <a:pt x="87" y="361"/>
                    <a:pt x="193" y="361"/>
                  </a:cubicBezTo>
                  <a:lnTo>
                    <a:pt x="4370" y="361"/>
                  </a:lnTo>
                  <a:cubicBezTo>
                    <a:pt x="4465" y="361"/>
                    <a:pt x="4550" y="292"/>
                    <a:pt x="4559" y="198"/>
                  </a:cubicBezTo>
                  <a:cubicBezTo>
                    <a:pt x="4569" y="90"/>
                    <a:pt x="4484" y="1"/>
                    <a:pt x="4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42"/>
            <p:cNvSpPr/>
            <p:nvPr/>
          </p:nvSpPr>
          <p:spPr>
            <a:xfrm>
              <a:off x="887135" y="975126"/>
              <a:ext cx="44629" cy="13714"/>
            </a:xfrm>
            <a:custGeom>
              <a:avLst/>
              <a:gdLst/>
              <a:ahLst/>
              <a:cxnLst/>
              <a:rect l="l" t="t" r="r" b="b"/>
              <a:pathLst>
                <a:path w="1178" h="362" extrusionOk="0">
                  <a:moveTo>
                    <a:pt x="199" y="1"/>
                  </a:moveTo>
                  <a:cubicBezTo>
                    <a:pt x="104" y="1"/>
                    <a:pt x="18" y="70"/>
                    <a:pt x="10" y="164"/>
                  </a:cubicBezTo>
                  <a:cubicBezTo>
                    <a:pt x="1" y="273"/>
                    <a:pt x="85" y="362"/>
                    <a:pt x="190" y="362"/>
                  </a:cubicBezTo>
                  <a:lnTo>
                    <a:pt x="979" y="362"/>
                  </a:lnTo>
                  <a:cubicBezTo>
                    <a:pt x="1075" y="362"/>
                    <a:pt x="1159" y="292"/>
                    <a:pt x="1168" y="196"/>
                  </a:cubicBezTo>
                  <a:cubicBezTo>
                    <a:pt x="1177" y="90"/>
                    <a:pt x="1093" y="1"/>
                    <a:pt x="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42"/>
            <p:cNvSpPr/>
            <p:nvPr/>
          </p:nvSpPr>
          <p:spPr>
            <a:xfrm>
              <a:off x="954608" y="975164"/>
              <a:ext cx="44591" cy="13676"/>
            </a:xfrm>
            <a:custGeom>
              <a:avLst/>
              <a:gdLst/>
              <a:ahLst/>
              <a:cxnLst/>
              <a:rect l="l" t="t" r="r" b="b"/>
              <a:pathLst>
                <a:path w="1177" h="361" extrusionOk="0">
                  <a:moveTo>
                    <a:pt x="198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979" y="361"/>
                  </a:lnTo>
                  <a:cubicBezTo>
                    <a:pt x="1074" y="361"/>
                    <a:pt x="1159" y="291"/>
                    <a:pt x="1167" y="195"/>
                  </a:cubicBezTo>
                  <a:cubicBezTo>
                    <a:pt x="1177" y="90"/>
                    <a:pt x="1093" y="1"/>
                    <a:pt x="9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42"/>
            <p:cNvSpPr/>
            <p:nvPr/>
          </p:nvSpPr>
          <p:spPr>
            <a:xfrm>
              <a:off x="999199" y="1009943"/>
              <a:ext cx="44553" cy="13676"/>
            </a:xfrm>
            <a:custGeom>
              <a:avLst/>
              <a:gdLst/>
              <a:ahLst/>
              <a:cxnLst/>
              <a:rect l="l" t="t" r="r" b="b"/>
              <a:pathLst>
                <a:path w="1176" h="361" extrusionOk="0">
                  <a:moveTo>
                    <a:pt x="199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1" y="270"/>
                    <a:pt x="84" y="360"/>
                    <a:pt x="189" y="360"/>
                  </a:cubicBezTo>
                  <a:lnTo>
                    <a:pt x="979" y="360"/>
                  </a:lnTo>
                  <a:cubicBezTo>
                    <a:pt x="1074" y="360"/>
                    <a:pt x="1159" y="290"/>
                    <a:pt x="1167" y="197"/>
                  </a:cubicBezTo>
                  <a:cubicBezTo>
                    <a:pt x="1176" y="89"/>
                    <a:pt x="1092" y="0"/>
                    <a:pt x="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42"/>
            <p:cNvSpPr/>
            <p:nvPr/>
          </p:nvSpPr>
          <p:spPr>
            <a:xfrm>
              <a:off x="999199" y="1079424"/>
              <a:ext cx="44553" cy="13676"/>
            </a:xfrm>
            <a:custGeom>
              <a:avLst/>
              <a:gdLst/>
              <a:ahLst/>
              <a:cxnLst/>
              <a:rect l="l" t="t" r="r" b="b"/>
              <a:pathLst>
                <a:path w="1176" h="361" extrusionOk="0">
                  <a:moveTo>
                    <a:pt x="199" y="0"/>
                  </a:moveTo>
                  <a:cubicBezTo>
                    <a:pt x="102" y="0"/>
                    <a:pt x="17" y="70"/>
                    <a:pt x="10" y="165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979" y="360"/>
                  </a:lnTo>
                  <a:cubicBezTo>
                    <a:pt x="1074" y="360"/>
                    <a:pt x="1159" y="291"/>
                    <a:pt x="1167" y="197"/>
                  </a:cubicBezTo>
                  <a:cubicBezTo>
                    <a:pt x="1176" y="89"/>
                    <a:pt x="1092" y="0"/>
                    <a:pt x="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42"/>
            <p:cNvSpPr/>
            <p:nvPr/>
          </p:nvSpPr>
          <p:spPr>
            <a:xfrm>
              <a:off x="887741" y="1114202"/>
              <a:ext cx="95432" cy="13639"/>
            </a:xfrm>
            <a:custGeom>
              <a:avLst/>
              <a:gdLst/>
              <a:ahLst/>
              <a:cxnLst/>
              <a:rect l="l" t="t" r="r" b="b"/>
              <a:pathLst>
                <a:path w="2519" h="360" extrusionOk="0">
                  <a:moveTo>
                    <a:pt x="199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2321" y="360"/>
                  </a:lnTo>
                  <a:cubicBezTo>
                    <a:pt x="2416" y="360"/>
                    <a:pt x="2502" y="291"/>
                    <a:pt x="2509" y="196"/>
                  </a:cubicBezTo>
                  <a:cubicBezTo>
                    <a:pt x="2519" y="90"/>
                    <a:pt x="2435" y="1"/>
                    <a:pt x="2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42"/>
            <p:cNvSpPr/>
            <p:nvPr/>
          </p:nvSpPr>
          <p:spPr>
            <a:xfrm>
              <a:off x="887741" y="1009943"/>
              <a:ext cx="95394" cy="13676"/>
            </a:xfrm>
            <a:custGeom>
              <a:avLst/>
              <a:gdLst/>
              <a:ahLst/>
              <a:cxnLst/>
              <a:rect l="l" t="t" r="r" b="b"/>
              <a:pathLst>
                <a:path w="2518" h="361" extrusionOk="0">
                  <a:moveTo>
                    <a:pt x="199" y="0"/>
                  </a:moveTo>
                  <a:cubicBezTo>
                    <a:pt x="103" y="0"/>
                    <a:pt x="17" y="69"/>
                    <a:pt x="10" y="164"/>
                  </a:cubicBezTo>
                  <a:cubicBezTo>
                    <a:pt x="1" y="270"/>
                    <a:pt x="84" y="360"/>
                    <a:pt x="189" y="360"/>
                  </a:cubicBezTo>
                  <a:lnTo>
                    <a:pt x="2320" y="360"/>
                  </a:lnTo>
                  <a:cubicBezTo>
                    <a:pt x="2415" y="360"/>
                    <a:pt x="2500" y="290"/>
                    <a:pt x="2508" y="197"/>
                  </a:cubicBezTo>
                  <a:cubicBezTo>
                    <a:pt x="2517" y="89"/>
                    <a:pt x="2433" y="0"/>
                    <a:pt x="2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42"/>
            <p:cNvSpPr/>
            <p:nvPr/>
          </p:nvSpPr>
          <p:spPr>
            <a:xfrm>
              <a:off x="1059777" y="1009943"/>
              <a:ext cx="95432" cy="13676"/>
            </a:xfrm>
            <a:custGeom>
              <a:avLst/>
              <a:gdLst/>
              <a:ahLst/>
              <a:cxnLst/>
              <a:rect l="l" t="t" r="r" b="b"/>
              <a:pathLst>
                <a:path w="2519" h="361" extrusionOk="0">
                  <a:moveTo>
                    <a:pt x="200" y="0"/>
                  </a:moveTo>
                  <a:cubicBezTo>
                    <a:pt x="105" y="0"/>
                    <a:pt x="20" y="69"/>
                    <a:pt x="11" y="164"/>
                  </a:cubicBezTo>
                  <a:cubicBezTo>
                    <a:pt x="1" y="270"/>
                    <a:pt x="87" y="360"/>
                    <a:pt x="192" y="360"/>
                  </a:cubicBezTo>
                  <a:lnTo>
                    <a:pt x="2321" y="360"/>
                  </a:lnTo>
                  <a:cubicBezTo>
                    <a:pt x="2416" y="360"/>
                    <a:pt x="2502" y="290"/>
                    <a:pt x="2509" y="197"/>
                  </a:cubicBezTo>
                  <a:cubicBezTo>
                    <a:pt x="2519" y="89"/>
                    <a:pt x="2435" y="0"/>
                    <a:pt x="23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42"/>
            <p:cNvSpPr/>
            <p:nvPr/>
          </p:nvSpPr>
          <p:spPr>
            <a:xfrm>
              <a:off x="886984" y="1044645"/>
              <a:ext cx="32695" cy="13714"/>
            </a:xfrm>
            <a:custGeom>
              <a:avLst/>
              <a:gdLst/>
              <a:ahLst/>
              <a:cxnLst/>
              <a:rect l="l" t="t" r="r" b="b"/>
              <a:pathLst>
                <a:path w="863" h="362" extrusionOk="0">
                  <a:moveTo>
                    <a:pt x="202" y="1"/>
                  </a:moveTo>
                  <a:cubicBezTo>
                    <a:pt x="106" y="1"/>
                    <a:pt x="21" y="70"/>
                    <a:pt x="13" y="164"/>
                  </a:cubicBezTo>
                  <a:cubicBezTo>
                    <a:pt x="1" y="272"/>
                    <a:pt x="85" y="362"/>
                    <a:pt x="191" y="362"/>
                  </a:cubicBezTo>
                  <a:lnTo>
                    <a:pt x="665" y="362"/>
                  </a:lnTo>
                  <a:cubicBezTo>
                    <a:pt x="760" y="362"/>
                    <a:pt x="846" y="293"/>
                    <a:pt x="853" y="197"/>
                  </a:cubicBezTo>
                  <a:cubicBezTo>
                    <a:pt x="863" y="90"/>
                    <a:pt x="779" y="1"/>
                    <a:pt x="6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42"/>
            <p:cNvSpPr/>
            <p:nvPr/>
          </p:nvSpPr>
          <p:spPr>
            <a:xfrm>
              <a:off x="935325" y="1044645"/>
              <a:ext cx="161996" cy="13714"/>
            </a:xfrm>
            <a:custGeom>
              <a:avLst/>
              <a:gdLst/>
              <a:ahLst/>
              <a:cxnLst/>
              <a:rect l="l" t="t" r="r" b="b"/>
              <a:pathLst>
                <a:path w="4276" h="362" extrusionOk="0">
                  <a:moveTo>
                    <a:pt x="198" y="1"/>
                  </a:moveTo>
                  <a:cubicBezTo>
                    <a:pt x="102" y="1"/>
                    <a:pt x="17" y="70"/>
                    <a:pt x="10" y="166"/>
                  </a:cubicBezTo>
                  <a:cubicBezTo>
                    <a:pt x="0" y="273"/>
                    <a:pt x="84" y="362"/>
                    <a:pt x="189" y="362"/>
                  </a:cubicBezTo>
                  <a:lnTo>
                    <a:pt x="4077" y="362"/>
                  </a:lnTo>
                  <a:cubicBezTo>
                    <a:pt x="4173" y="362"/>
                    <a:pt x="4258" y="293"/>
                    <a:pt x="4265" y="199"/>
                  </a:cubicBezTo>
                  <a:cubicBezTo>
                    <a:pt x="4276" y="91"/>
                    <a:pt x="4191" y="1"/>
                    <a:pt x="4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42"/>
            <p:cNvSpPr/>
            <p:nvPr/>
          </p:nvSpPr>
          <p:spPr>
            <a:xfrm>
              <a:off x="887741" y="1079424"/>
              <a:ext cx="95394" cy="13676"/>
            </a:xfrm>
            <a:custGeom>
              <a:avLst/>
              <a:gdLst/>
              <a:ahLst/>
              <a:cxnLst/>
              <a:rect l="l" t="t" r="r" b="b"/>
              <a:pathLst>
                <a:path w="2518" h="361" extrusionOk="0">
                  <a:moveTo>
                    <a:pt x="199" y="0"/>
                  </a:moveTo>
                  <a:cubicBezTo>
                    <a:pt x="103" y="0"/>
                    <a:pt x="17" y="70"/>
                    <a:pt x="10" y="165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2320" y="360"/>
                  </a:lnTo>
                  <a:cubicBezTo>
                    <a:pt x="2415" y="360"/>
                    <a:pt x="2500" y="291"/>
                    <a:pt x="2508" y="197"/>
                  </a:cubicBezTo>
                  <a:cubicBezTo>
                    <a:pt x="2517" y="89"/>
                    <a:pt x="2433" y="0"/>
                    <a:pt x="2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699" name="Google Shape;1699;p42"/>
          <p:cNvGrpSpPr/>
          <p:nvPr/>
        </p:nvGrpSpPr>
        <p:grpSpPr>
          <a:xfrm>
            <a:off x="3420351" y="1414463"/>
            <a:ext cx="1794587" cy="1311712"/>
            <a:chOff x="2335403" y="748460"/>
            <a:chExt cx="477313" cy="406392"/>
          </a:xfrm>
        </p:grpSpPr>
        <p:sp>
          <p:nvSpPr>
            <p:cNvPr id="1700" name="Google Shape;1700;p42"/>
            <p:cNvSpPr/>
            <p:nvPr/>
          </p:nvSpPr>
          <p:spPr>
            <a:xfrm>
              <a:off x="2419697" y="928793"/>
              <a:ext cx="35044" cy="13676"/>
            </a:xfrm>
            <a:custGeom>
              <a:avLst/>
              <a:gdLst/>
              <a:ahLst/>
              <a:cxnLst/>
              <a:rect l="l" t="t" r="r" b="b"/>
              <a:pathLst>
                <a:path w="925" h="361" extrusionOk="0">
                  <a:moveTo>
                    <a:pt x="199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728" y="361"/>
                  </a:lnTo>
                  <a:cubicBezTo>
                    <a:pt x="823" y="361"/>
                    <a:pt x="908" y="291"/>
                    <a:pt x="916" y="197"/>
                  </a:cubicBezTo>
                  <a:cubicBezTo>
                    <a:pt x="924" y="89"/>
                    <a:pt x="841" y="0"/>
                    <a:pt x="7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42"/>
            <p:cNvSpPr/>
            <p:nvPr/>
          </p:nvSpPr>
          <p:spPr>
            <a:xfrm>
              <a:off x="2466106" y="928793"/>
              <a:ext cx="51713" cy="13676"/>
            </a:xfrm>
            <a:custGeom>
              <a:avLst/>
              <a:gdLst/>
              <a:ahLst/>
              <a:cxnLst/>
              <a:rect l="l" t="t" r="r" b="b"/>
              <a:pathLst>
                <a:path w="1365" h="361" extrusionOk="0">
                  <a:moveTo>
                    <a:pt x="197" y="0"/>
                  </a:moveTo>
                  <a:cubicBezTo>
                    <a:pt x="102" y="0"/>
                    <a:pt x="17" y="69"/>
                    <a:pt x="8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66" y="361"/>
                  </a:lnTo>
                  <a:cubicBezTo>
                    <a:pt x="1262" y="361"/>
                    <a:pt x="1347" y="291"/>
                    <a:pt x="1354" y="197"/>
                  </a:cubicBezTo>
                  <a:cubicBezTo>
                    <a:pt x="1365" y="89"/>
                    <a:pt x="1281" y="0"/>
                    <a:pt x="1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42"/>
            <p:cNvSpPr/>
            <p:nvPr/>
          </p:nvSpPr>
          <p:spPr>
            <a:xfrm>
              <a:off x="2420152" y="900266"/>
              <a:ext cx="80354" cy="13676"/>
            </a:xfrm>
            <a:custGeom>
              <a:avLst/>
              <a:gdLst/>
              <a:ahLst/>
              <a:cxnLst/>
              <a:rect l="l" t="t" r="r" b="b"/>
              <a:pathLst>
                <a:path w="2121" h="361" extrusionOk="0">
                  <a:moveTo>
                    <a:pt x="198" y="0"/>
                  </a:moveTo>
                  <a:cubicBezTo>
                    <a:pt x="103" y="0"/>
                    <a:pt x="17" y="70"/>
                    <a:pt x="10" y="165"/>
                  </a:cubicBezTo>
                  <a:cubicBezTo>
                    <a:pt x="0" y="270"/>
                    <a:pt x="84" y="361"/>
                    <a:pt x="189" y="361"/>
                  </a:cubicBezTo>
                  <a:lnTo>
                    <a:pt x="1922" y="361"/>
                  </a:lnTo>
                  <a:cubicBezTo>
                    <a:pt x="2017" y="361"/>
                    <a:pt x="2103" y="291"/>
                    <a:pt x="2111" y="197"/>
                  </a:cubicBezTo>
                  <a:cubicBezTo>
                    <a:pt x="2120" y="89"/>
                    <a:pt x="2036" y="0"/>
                    <a:pt x="19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42"/>
            <p:cNvSpPr/>
            <p:nvPr/>
          </p:nvSpPr>
          <p:spPr>
            <a:xfrm>
              <a:off x="2419659" y="871700"/>
              <a:ext cx="35044" cy="13676"/>
            </a:xfrm>
            <a:custGeom>
              <a:avLst/>
              <a:gdLst/>
              <a:ahLst/>
              <a:cxnLst/>
              <a:rect l="l" t="t" r="r" b="b"/>
              <a:pathLst>
                <a:path w="925" h="361" extrusionOk="0">
                  <a:moveTo>
                    <a:pt x="198" y="0"/>
                  </a:moveTo>
                  <a:cubicBezTo>
                    <a:pt x="102" y="0"/>
                    <a:pt x="17" y="70"/>
                    <a:pt x="9" y="165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726" y="360"/>
                  </a:lnTo>
                  <a:cubicBezTo>
                    <a:pt x="823" y="360"/>
                    <a:pt x="908" y="291"/>
                    <a:pt x="915" y="197"/>
                  </a:cubicBezTo>
                  <a:cubicBezTo>
                    <a:pt x="924" y="89"/>
                    <a:pt x="841" y="0"/>
                    <a:pt x="7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42"/>
            <p:cNvSpPr/>
            <p:nvPr/>
          </p:nvSpPr>
          <p:spPr>
            <a:xfrm>
              <a:off x="2466485" y="871700"/>
              <a:ext cx="84597" cy="13676"/>
            </a:xfrm>
            <a:custGeom>
              <a:avLst/>
              <a:gdLst/>
              <a:ahLst/>
              <a:cxnLst/>
              <a:rect l="l" t="t" r="r" b="b"/>
              <a:pathLst>
                <a:path w="2233" h="361" extrusionOk="0">
                  <a:moveTo>
                    <a:pt x="197" y="0"/>
                  </a:moveTo>
                  <a:cubicBezTo>
                    <a:pt x="102" y="0"/>
                    <a:pt x="17" y="70"/>
                    <a:pt x="9" y="165"/>
                  </a:cubicBezTo>
                  <a:cubicBezTo>
                    <a:pt x="1" y="271"/>
                    <a:pt x="83" y="360"/>
                    <a:pt x="188" y="360"/>
                  </a:cubicBezTo>
                  <a:lnTo>
                    <a:pt x="2035" y="360"/>
                  </a:lnTo>
                  <a:cubicBezTo>
                    <a:pt x="2130" y="360"/>
                    <a:pt x="2216" y="291"/>
                    <a:pt x="2223" y="197"/>
                  </a:cubicBezTo>
                  <a:cubicBezTo>
                    <a:pt x="2232" y="89"/>
                    <a:pt x="2149" y="0"/>
                    <a:pt x="20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42"/>
            <p:cNvSpPr/>
            <p:nvPr/>
          </p:nvSpPr>
          <p:spPr>
            <a:xfrm>
              <a:off x="2428714" y="978953"/>
              <a:ext cx="61828" cy="72171"/>
            </a:xfrm>
            <a:custGeom>
              <a:avLst/>
              <a:gdLst/>
              <a:ahLst/>
              <a:cxnLst/>
              <a:rect l="l" t="t" r="r" b="b"/>
              <a:pathLst>
                <a:path w="1632" h="1905" extrusionOk="0">
                  <a:moveTo>
                    <a:pt x="821" y="648"/>
                  </a:moveTo>
                  <a:lnTo>
                    <a:pt x="1015" y="1167"/>
                  </a:lnTo>
                  <a:lnTo>
                    <a:pt x="623" y="1167"/>
                  </a:lnTo>
                  <a:lnTo>
                    <a:pt x="821" y="648"/>
                  </a:lnTo>
                  <a:close/>
                  <a:moveTo>
                    <a:pt x="820" y="0"/>
                  </a:moveTo>
                  <a:cubicBezTo>
                    <a:pt x="730" y="0"/>
                    <a:pt x="650" y="54"/>
                    <a:pt x="616" y="136"/>
                  </a:cubicBezTo>
                  <a:cubicBezTo>
                    <a:pt x="616" y="137"/>
                    <a:pt x="615" y="138"/>
                    <a:pt x="615" y="141"/>
                  </a:cubicBezTo>
                  <a:lnTo>
                    <a:pt x="37" y="1655"/>
                  </a:lnTo>
                  <a:cubicBezTo>
                    <a:pt x="0" y="1757"/>
                    <a:pt x="60" y="1855"/>
                    <a:pt x="146" y="1891"/>
                  </a:cubicBezTo>
                  <a:cubicBezTo>
                    <a:pt x="166" y="1899"/>
                    <a:pt x="187" y="1903"/>
                    <a:pt x="208" y="1903"/>
                  </a:cubicBezTo>
                  <a:cubicBezTo>
                    <a:pt x="282" y="1903"/>
                    <a:pt x="357" y="1856"/>
                    <a:pt x="383" y="1786"/>
                  </a:cubicBezTo>
                  <a:lnTo>
                    <a:pt x="481" y="1528"/>
                  </a:lnTo>
                  <a:lnTo>
                    <a:pt x="1155" y="1528"/>
                  </a:lnTo>
                  <a:lnTo>
                    <a:pt x="1251" y="1786"/>
                  </a:lnTo>
                  <a:cubicBezTo>
                    <a:pt x="1279" y="1860"/>
                    <a:pt x="1349" y="1905"/>
                    <a:pt x="1423" y="1905"/>
                  </a:cubicBezTo>
                  <a:cubicBezTo>
                    <a:pt x="1444" y="1905"/>
                    <a:pt x="1466" y="1901"/>
                    <a:pt x="1488" y="1893"/>
                  </a:cubicBezTo>
                  <a:cubicBezTo>
                    <a:pt x="1584" y="1858"/>
                    <a:pt x="1631" y="1750"/>
                    <a:pt x="1596" y="1656"/>
                  </a:cubicBezTo>
                  <a:lnTo>
                    <a:pt x="1024" y="142"/>
                  </a:lnTo>
                  <a:cubicBezTo>
                    <a:pt x="1024" y="139"/>
                    <a:pt x="1022" y="137"/>
                    <a:pt x="1022" y="136"/>
                  </a:cubicBezTo>
                  <a:cubicBezTo>
                    <a:pt x="988" y="54"/>
                    <a:pt x="909" y="0"/>
                    <a:pt x="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42"/>
            <p:cNvSpPr/>
            <p:nvPr/>
          </p:nvSpPr>
          <p:spPr>
            <a:xfrm>
              <a:off x="2492701" y="998388"/>
              <a:ext cx="48265" cy="52660"/>
            </a:xfrm>
            <a:custGeom>
              <a:avLst/>
              <a:gdLst/>
              <a:ahLst/>
              <a:cxnLst/>
              <a:rect l="l" t="t" r="r" b="b"/>
              <a:pathLst>
                <a:path w="1274" h="1390" extrusionOk="0">
                  <a:moveTo>
                    <a:pt x="654" y="430"/>
                  </a:moveTo>
                  <a:cubicBezTo>
                    <a:pt x="801" y="430"/>
                    <a:pt x="919" y="549"/>
                    <a:pt x="919" y="696"/>
                  </a:cubicBezTo>
                  <a:cubicBezTo>
                    <a:pt x="919" y="842"/>
                    <a:pt x="801" y="961"/>
                    <a:pt x="654" y="961"/>
                  </a:cubicBezTo>
                  <a:cubicBezTo>
                    <a:pt x="508" y="961"/>
                    <a:pt x="388" y="842"/>
                    <a:pt x="388" y="696"/>
                  </a:cubicBezTo>
                  <a:cubicBezTo>
                    <a:pt x="388" y="549"/>
                    <a:pt x="508" y="430"/>
                    <a:pt x="654" y="430"/>
                  </a:cubicBezTo>
                  <a:close/>
                  <a:moveTo>
                    <a:pt x="1089" y="1"/>
                  </a:moveTo>
                  <a:cubicBezTo>
                    <a:pt x="1008" y="1"/>
                    <a:pt x="941" y="52"/>
                    <a:pt x="916" y="123"/>
                  </a:cubicBezTo>
                  <a:cubicBezTo>
                    <a:pt x="832" y="83"/>
                    <a:pt x="736" y="59"/>
                    <a:pt x="635" y="59"/>
                  </a:cubicBezTo>
                  <a:cubicBezTo>
                    <a:pt x="623" y="59"/>
                    <a:pt x="611" y="59"/>
                    <a:pt x="599" y="60"/>
                  </a:cubicBezTo>
                  <a:cubicBezTo>
                    <a:pt x="267" y="81"/>
                    <a:pt x="1" y="366"/>
                    <a:pt x="5" y="699"/>
                  </a:cubicBezTo>
                  <a:cubicBezTo>
                    <a:pt x="7" y="1049"/>
                    <a:pt x="291" y="1331"/>
                    <a:pt x="640" y="1331"/>
                  </a:cubicBezTo>
                  <a:cubicBezTo>
                    <a:pt x="739" y="1331"/>
                    <a:pt x="831" y="1309"/>
                    <a:pt x="916" y="1267"/>
                  </a:cubicBezTo>
                  <a:cubicBezTo>
                    <a:pt x="941" y="1339"/>
                    <a:pt x="1009" y="1389"/>
                    <a:pt x="1088" y="1389"/>
                  </a:cubicBezTo>
                  <a:cubicBezTo>
                    <a:pt x="1101" y="1389"/>
                    <a:pt x="1114" y="1388"/>
                    <a:pt x="1128" y="1385"/>
                  </a:cubicBezTo>
                  <a:cubicBezTo>
                    <a:pt x="1214" y="1367"/>
                    <a:pt x="1273" y="1288"/>
                    <a:pt x="1273" y="1200"/>
                  </a:cubicBezTo>
                  <a:lnTo>
                    <a:pt x="1273" y="190"/>
                  </a:lnTo>
                  <a:cubicBezTo>
                    <a:pt x="1273" y="102"/>
                    <a:pt x="1214" y="22"/>
                    <a:pt x="1128" y="5"/>
                  </a:cubicBezTo>
                  <a:cubicBezTo>
                    <a:pt x="1115" y="2"/>
                    <a:pt x="1101" y="1"/>
                    <a:pt x="1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42"/>
            <p:cNvSpPr/>
            <p:nvPr/>
          </p:nvSpPr>
          <p:spPr>
            <a:xfrm>
              <a:off x="2597264" y="977437"/>
              <a:ext cx="36635" cy="75164"/>
            </a:xfrm>
            <a:custGeom>
              <a:avLst/>
              <a:gdLst/>
              <a:ahLst/>
              <a:cxnLst/>
              <a:rect l="l" t="t" r="r" b="b"/>
              <a:pathLst>
                <a:path w="967" h="1984" extrusionOk="0">
                  <a:moveTo>
                    <a:pt x="771" y="0"/>
                  </a:moveTo>
                  <a:cubicBezTo>
                    <a:pt x="467" y="0"/>
                    <a:pt x="217" y="223"/>
                    <a:pt x="217" y="497"/>
                  </a:cubicBezTo>
                  <a:lnTo>
                    <a:pt x="217" y="731"/>
                  </a:lnTo>
                  <a:cubicBezTo>
                    <a:pt x="205" y="788"/>
                    <a:pt x="181" y="807"/>
                    <a:pt x="142" y="820"/>
                  </a:cubicBezTo>
                  <a:cubicBezTo>
                    <a:pt x="83" y="841"/>
                    <a:pt x="35" y="890"/>
                    <a:pt x="23" y="950"/>
                  </a:cubicBezTo>
                  <a:cubicBezTo>
                    <a:pt x="1" y="1042"/>
                    <a:pt x="53" y="1134"/>
                    <a:pt x="139" y="1162"/>
                  </a:cubicBezTo>
                  <a:cubicBezTo>
                    <a:pt x="180" y="1177"/>
                    <a:pt x="205" y="1194"/>
                    <a:pt x="217" y="1252"/>
                  </a:cubicBezTo>
                  <a:lnTo>
                    <a:pt x="217" y="1487"/>
                  </a:lnTo>
                  <a:cubicBezTo>
                    <a:pt x="217" y="1758"/>
                    <a:pt x="462" y="1979"/>
                    <a:pt x="764" y="1983"/>
                  </a:cubicBezTo>
                  <a:cubicBezTo>
                    <a:pt x="765" y="1983"/>
                    <a:pt x="766" y="1983"/>
                    <a:pt x="766" y="1983"/>
                  </a:cubicBezTo>
                  <a:cubicBezTo>
                    <a:pt x="854" y="1983"/>
                    <a:pt x="934" y="1921"/>
                    <a:pt x="948" y="1833"/>
                  </a:cubicBezTo>
                  <a:cubicBezTo>
                    <a:pt x="966" y="1719"/>
                    <a:pt x="880" y="1623"/>
                    <a:pt x="770" y="1623"/>
                  </a:cubicBezTo>
                  <a:cubicBezTo>
                    <a:pt x="666" y="1623"/>
                    <a:pt x="578" y="1561"/>
                    <a:pt x="578" y="1487"/>
                  </a:cubicBezTo>
                  <a:lnTo>
                    <a:pt x="578" y="1235"/>
                  </a:lnTo>
                  <a:cubicBezTo>
                    <a:pt x="578" y="1225"/>
                    <a:pt x="577" y="1214"/>
                    <a:pt x="576" y="1204"/>
                  </a:cubicBezTo>
                  <a:cubicBezTo>
                    <a:pt x="560" y="1116"/>
                    <a:pt x="530" y="1047"/>
                    <a:pt x="490" y="992"/>
                  </a:cubicBezTo>
                  <a:cubicBezTo>
                    <a:pt x="530" y="937"/>
                    <a:pt x="560" y="868"/>
                    <a:pt x="576" y="780"/>
                  </a:cubicBezTo>
                  <a:cubicBezTo>
                    <a:pt x="577" y="769"/>
                    <a:pt x="578" y="759"/>
                    <a:pt x="578" y="748"/>
                  </a:cubicBezTo>
                  <a:lnTo>
                    <a:pt x="578" y="497"/>
                  </a:lnTo>
                  <a:cubicBezTo>
                    <a:pt x="578" y="425"/>
                    <a:pt x="661" y="365"/>
                    <a:pt x="764" y="361"/>
                  </a:cubicBezTo>
                  <a:cubicBezTo>
                    <a:pt x="859" y="359"/>
                    <a:pt x="944" y="287"/>
                    <a:pt x="951" y="192"/>
                  </a:cubicBezTo>
                  <a:cubicBezTo>
                    <a:pt x="958" y="87"/>
                    <a:pt x="875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42"/>
            <p:cNvSpPr/>
            <p:nvPr/>
          </p:nvSpPr>
          <p:spPr>
            <a:xfrm>
              <a:off x="2692507" y="977513"/>
              <a:ext cx="36673" cy="75126"/>
            </a:xfrm>
            <a:custGeom>
              <a:avLst/>
              <a:gdLst/>
              <a:ahLst/>
              <a:cxnLst/>
              <a:rect l="l" t="t" r="r" b="b"/>
              <a:pathLst>
                <a:path w="968" h="1983" extrusionOk="0">
                  <a:moveTo>
                    <a:pt x="200" y="0"/>
                  </a:moveTo>
                  <a:cubicBezTo>
                    <a:pt x="113" y="0"/>
                    <a:pt x="34" y="63"/>
                    <a:pt x="20" y="149"/>
                  </a:cubicBezTo>
                  <a:cubicBezTo>
                    <a:pt x="0" y="263"/>
                    <a:pt x="88" y="360"/>
                    <a:pt x="198" y="360"/>
                  </a:cubicBezTo>
                  <a:cubicBezTo>
                    <a:pt x="303" y="360"/>
                    <a:pt x="390" y="422"/>
                    <a:pt x="390" y="496"/>
                  </a:cubicBezTo>
                  <a:lnTo>
                    <a:pt x="390" y="749"/>
                  </a:lnTo>
                  <a:cubicBezTo>
                    <a:pt x="390" y="760"/>
                    <a:pt x="392" y="770"/>
                    <a:pt x="393" y="781"/>
                  </a:cubicBezTo>
                  <a:cubicBezTo>
                    <a:pt x="409" y="868"/>
                    <a:pt x="439" y="936"/>
                    <a:pt x="478" y="991"/>
                  </a:cubicBezTo>
                  <a:cubicBezTo>
                    <a:pt x="440" y="1045"/>
                    <a:pt x="409" y="1114"/>
                    <a:pt x="393" y="1202"/>
                  </a:cubicBezTo>
                  <a:cubicBezTo>
                    <a:pt x="390" y="1211"/>
                    <a:pt x="390" y="1222"/>
                    <a:pt x="390" y="1232"/>
                  </a:cubicBezTo>
                  <a:lnTo>
                    <a:pt x="390" y="1485"/>
                  </a:lnTo>
                  <a:cubicBezTo>
                    <a:pt x="390" y="1557"/>
                    <a:pt x="305" y="1618"/>
                    <a:pt x="204" y="1621"/>
                  </a:cubicBezTo>
                  <a:cubicBezTo>
                    <a:pt x="109" y="1623"/>
                    <a:pt x="23" y="1694"/>
                    <a:pt x="18" y="1789"/>
                  </a:cubicBezTo>
                  <a:cubicBezTo>
                    <a:pt x="12" y="1894"/>
                    <a:pt x="95" y="1982"/>
                    <a:pt x="198" y="1982"/>
                  </a:cubicBezTo>
                  <a:cubicBezTo>
                    <a:pt x="503" y="1982"/>
                    <a:pt x="751" y="1759"/>
                    <a:pt x="751" y="1486"/>
                  </a:cubicBezTo>
                  <a:lnTo>
                    <a:pt x="751" y="1251"/>
                  </a:lnTo>
                  <a:cubicBezTo>
                    <a:pt x="765" y="1196"/>
                    <a:pt x="788" y="1176"/>
                    <a:pt x="828" y="1162"/>
                  </a:cubicBezTo>
                  <a:cubicBezTo>
                    <a:pt x="886" y="1141"/>
                    <a:pt x="933" y="1093"/>
                    <a:pt x="947" y="1033"/>
                  </a:cubicBezTo>
                  <a:cubicBezTo>
                    <a:pt x="968" y="940"/>
                    <a:pt x="916" y="850"/>
                    <a:pt x="829" y="821"/>
                  </a:cubicBezTo>
                  <a:cubicBezTo>
                    <a:pt x="788" y="806"/>
                    <a:pt x="764" y="788"/>
                    <a:pt x="750" y="730"/>
                  </a:cubicBezTo>
                  <a:lnTo>
                    <a:pt x="750" y="496"/>
                  </a:lnTo>
                  <a:cubicBezTo>
                    <a:pt x="750" y="226"/>
                    <a:pt x="505" y="4"/>
                    <a:pt x="204" y="0"/>
                  </a:cubicBezTo>
                  <a:cubicBezTo>
                    <a:pt x="203" y="0"/>
                    <a:pt x="202" y="0"/>
                    <a:pt x="2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42"/>
            <p:cNvSpPr/>
            <p:nvPr/>
          </p:nvSpPr>
          <p:spPr>
            <a:xfrm>
              <a:off x="2643749" y="978536"/>
              <a:ext cx="39249" cy="72891"/>
            </a:xfrm>
            <a:custGeom>
              <a:avLst/>
              <a:gdLst/>
              <a:ahLst/>
              <a:cxnLst/>
              <a:rect l="l" t="t" r="r" b="b"/>
              <a:pathLst>
                <a:path w="1036" h="1924" extrusionOk="0">
                  <a:moveTo>
                    <a:pt x="826" y="0"/>
                  </a:moveTo>
                  <a:cubicBezTo>
                    <a:pt x="753" y="0"/>
                    <a:pt x="683" y="44"/>
                    <a:pt x="655" y="117"/>
                  </a:cubicBezTo>
                  <a:lnTo>
                    <a:pt x="37" y="1671"/>
                  </a:lnTo>
                  <a:cubicBezTo>
                    <a:pt x="0" y="1765"/>
                    <a:pt x="46" y="1872"/>
                    <a:pt x="140" y="1911"/>
                  </a:cubicBezTo>
                  <a:cubicBezTo>
                    <a:pt x="162" y="1919"/>
                    <a:pt x="186" y="1924"/>
                    <a:pt x="208" y="1924"/>
                  </a:cubicBezTo>
                  <a:cubicBezTo>
                    <a:pt x="282" y="1924"/>
                    <a:pt x="351" y="1880"/>
                    <a:pt x="380" y="1807"/>
                  </a:cubicBezTo>
                  <a:lnTo>
                    <a:pt x="998" y="253"/>
                  </a:lnTo>
                  <a:cubicBezTo>
                    <a:pt x="1036" y="159"/>
                    <a:pt x="990" y="52"/>
                    <a:pt x="894" y="13"/>
                  </a:cubicBezTo>
                  <a:cubicBezTo>
                    <a:pt x="872" y="4"/>
                    <a:pt x="849" y="0"/>
                    <a:pt x="8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42"/>
            <p:cNvSpPr/>
            <p:nvPr/>
          </p:nvSpPr>
          <p:spPr>
            <a:xfrm>
              <a:off x="2335403" y="748460"/>
              <a:ext cx="477313" cy="406392"/>
            </a:xfrm>
            <a:custGeom>
              <a:avLst/>
              <a:gdLst/>
              <a:ahLst/>
              <a:cxnLst/>
              <a:rect l="l" t="t" r="r" b="b"/>
              <a:pathLst>
                <a:path w="12599" h="10727" extrusionOk="0">
                  <a:moveTo>
                    <a:pt x="10849" y="378"/>
                  </a:moveTo>
                  <a:cubicBezTo>
                    <a:pt x="10913" y="378"/>
                    <a:pt x="10994" y="438"/>
                    <a:pt x="11079" y="499"/>
                  </a:cubicBezTo>
                  <a:cubicBezTo>
                    <a:pt x="11240" y="616"/>
                    <a:pt x="11385" y="675"/>
                    <a:pt x="11582" y="707"/>
                  </a:cubicBezTo>
                  <a:cubicBezTo>
                    <a:pt x="11680" y="723"/>
                    <a:pt x="11781" y="740"/>
                    <a:pt x="11823" y="781"/>
                  </a:cubicBezTo>
                  <a:cubicBezTo>
                    <a:pt x="11864" y="823"/>
                    <a:pt x="11882" y="925"/>
                    <a:pt x="11898" y="1022"/>
                  </a:cubicBezTo>
                  <a:cubicBezTo>
                    <a:pt x="11929" y="1211"/>
                    <a:pt x="11994" y="1371"/>
                    <a:pt x="12105" y="1525"/>
                  </a:cubicBezTo>
                  <a:cubicBezTo>
                    <a:pt x="12167" y="1611"/>
                    <a:pt x="12226" y="1692"/>
                    <a:pt x="12226" y="1755"/>
                  </a:cubicBezTo>
                  <a:cubicBezTo>
                    <a:pt x="12226" y="1820"/>
                    <a:pt x="12167" y="1901"/>
                    <a:pt x="12105" y="1986"/>
                  </a:cubicBezTo>
                  <a:cubicBezTo>
                    <a:pt x="11993" y="2142"/>
                    <a:pt x="11929" y="2300"/>
                    <a:pt x="11898" y="2489"/>
                  </a:cubicBezTo>
                  <a:cubicBezTo>
                    <a:pt x="11880" y="2587"/>
                    <a:pt x="11864" y="2688"/>
                    <a:pt x="11823" y="2730"/>
                  </a:cubicBezTo>
                  <a:cubicBezTo>
                    <a:pt x="11781" y="2771"/>
                    <a:pt x="11680" y="2789"/>
                    <a:pt x="11582" y="2805"/>
                  </a:cubicBezTo>
                  <a:cubicBezTo>
                    <a:pt x="11385" y="2837"/>
                    <a:pt x="11241" y="2895"/>
                    <a:pt x="11079" y="3012"/>
                  </a:cubicBezTo>
                  <a:cubicBezTo>
                    <a:pt x="10994" y="3074"/>
                    <a:pt x="10913" y="3133"/>
                    <a:pt x="10849" y="3133"/>
                  </a:cubicBezTo>
                  <a:cubicBezTo>
                    <a:pt x="10785" y="3133"/>
                    <a:pt x="10704" y="3074"/>
                    <a:pt x="10618" y="3012"/>
                  </a:cubicBezTo>
                  <a:cubicBezTo>
                    <a:pt x="10459" y="2897"/>
                    <a:pt x="10311" y="2837"/>
                    <a:pt x="10115" y="2805"/>
                  </a:cubicBezTo>
                  <a:cubicBezTo>
                    <a:pt x="10018" y="2787"/>
                    <a:pt x="9916" y="2771"/>
                    <a:pt x="9875" y="2730"/>
                  </a:cubicBezTo>
                  <a:cubicBezTo>
                    <a:pt x="9833" y="2688"/>
                    <a:pt x="9816" y="2587"/>
                    <a:pt x="9800" y="2489"/>
                  </a:cubicBezTo>
                  <a:cubicBezTo>
                    <a:pt x="9769" y="2300"/>
                    <a:pt x="9705" y="2141"/>
                    <a:pt x="9592" y="1986"/>
                  </a:cubicBezTo>
                  <a:cubicBezTo>
                    <a:pt x="9531" y="1901"/>
                    <a:pt x="9472" y="1820"/>
                    <a:pt x="9472" y="1755"/>
                  </a:cubicBezTo>
                  <a:cubicBezTo>
                    <a:pt x="9472" y="1691"/>
                    <a:pt x="9531" y="1611"/>
                    <a:pt x="9592" y="1525"/>
                  </a:cubicBezTo>
                  <a:cubicBezTo>
                    <a:pt x="9709" y="1365"/>
                    <a:pt x="9768" y="1218"/>
                    <a:pt x="9800" y="1022"/>
                  </a:cubicBezTo>
                  <a:cubicBezTo>
                    <a:pt x="9816" y="925"/>
                    <a:pt x="9833" y="823"/>
                    <a:pt x="9875" y="781"/>
                  </a:cubicBezTo>
                  <a:cubicBezTo>
                    <a:pt x="9916" y="740"/>
                    <a:pt x="10018" y="723"/>
                    <a:pt x="10115" y="707"/>
                  </a:cubicBezTo>
                  <a:cubicBezTo>
                    <a:pt x="10309" y="675"/>
                    <a:pt x="10459" y="614"/>
                    <a:pt x="10618" y="499"/>
                  </a:cubicBezTo>
                  <a:cubicBezTo>
                    <a:pt x="10704" y="438"/>
                    <a:pt x="10785" y="378"/>
                    <a:pt x="10849" y="378"/>
                  </a:cubicBezTo>
                  <a:close/>
                  <a:moveTo>
                    <a:pt x="2977" y="2945"/>
                  </a:moveTo>
                  <a:cubicBezTo>
                    <a:pt x="4233" y="2945"/>
                    <a:pt x="6113" y="2946"/>
                    <a:pt x="6113" y="2946"/>
                  </a:cubicBezTo>
                  <a:lnTo>
                    <a:pt x="6113" y="5416"/>
                  </a:lnTo>
                  <a:lnTo>
                    <a:pt x="1788" y="5416"/>
                  </a:lnTo>
                  <a:lnTo>
                    <a:pt x="1788" y="3053"/>
                  </a:lnTo>
                  <a:cubicBezTo>
                    <a:pt x="1788" y="3002"/>
                    <a:pt x="1824" y="2957"/>
                    <a:pt x="1875" y="2946"/>
                  </a:cubicBezTo>
                  <a:cubicBezTo>
                    <a:pt x="1877" y="2946"/>
                    <a:pt x="2349" y="2945"/>
                    <a:pt x="2977" y="2945"/>
                  </a:cubicBezTo>
                  <a:close/>
                  <a:moveTo>
                    <a:pt x="9578" y="2959"/>
                  </a:moveTo>
                  <a:cubicBezTo>
                    <a:pt x="9585" y="2968"/>
                    <a:pt x="9595" y="2979"/>
                    <a:pt x="9604" y="2988"/>
                  </a:cubicBezTo>
                  <a:cubicBezTo>
                    <a:pt x="9730" y="3112"/>
                    <a:pt x="9898" y="3140"/>
                    <a:pt x="10045" y="3164"/>
                  </a:cubicBezTo>
                  <a:cubicBezTo>
                    <a:pt x="10186" y="3188"/>
                    <a:pt x="10277" y="3224"/>
                    <a:pt x="10393" y="3307"/>
                  </a:cubicBezTo>
                  <a:cubicBezTo>
                    <a:pt x="10501" y="3384"/>
                    <a:pt x="10633" y="3478"/>
                    <a:pt x="10796" y="3494"/>
                  </a:cubicBezTo>
                  <a:lnTo>
                    <a:pt x="10796" y="4467"/>
                  </a:lnTo>
                  <a:lnTo>
                    <a:pt x="9910" y="3523"/>
                  </a:lnTo>
                  <a:cubicBezTo>
                    <a:pt x="9874" y="3485"/>
                    <a:pt x="9824" y="3465"/>
                    <a:pt x="9775" y="3465"/>
                  </a:cubicBezTo>
                  <a:cubicBezTo>
                    <a:pt x="9730" y="3465"/>
                    <a:pt x="9685" y="3481"/>
                    <a:pt x="9649" y="3514"/>
                  </a:cubicBezTo>
                  <a:lnTo>
                    <a:pt x="8559" y="4515"/>
                  </a:lnTo>
                  <a:lnTo>
                    <a:pt x="8448" y="4396"/>
                  </a:lnTo>
                  <a:cubicBezTo>
                    <a:pt x="8416" y="4362"/>
                    <a:pt x="8373" y="4344"/>
                    <a:pt x="8328" y="4344"/>
                  </a:cubicBezTo>
                  <a:cubicBezTo>
                    <a:pt x="8316" y="4344"/>
                    <a:pt x="8303" y="4346"/>
                    <a:pt x="8290" y="4349"/>
                  </a:cubicBezTo>
                  <a:cubicBezTo>
                    <a:pt x="8134" y="4387"/>
                    <a:pt x="8097" y="4557"/>
                    <a:pt x="8189" y="4656"/>
                  </a:cubicBezTo>
                  <a:lnTo>
                    <a:pt x="8731" y="5233"/>
                  </a:lnTo>
                  <a:cubicBezTo>
                    <a:pt x="8767" y="5272"/>
                    <a:pt x="8816" y="5292"/>
                    <a:pt x="8866" y="5292"/>
                  </a:cubicBezTo>
                  <a:cubicBezTo>
                    <a:pt x="8944" y="5292"/>
                    <a:pt x="9023" y="5242"/>
                    <a:pt x="9050" y="5143"/>
                  </a:cubicBezTo>
                  <a:cubicBezTo>
                    <a:pt x="9064" y="5095"/>
                    <a:pt x="9042" y="5028"/>
                    <a:pt x="9009" y="4994"/>
                  </a:cubicBezTo>
                  <a:lnTo>
                    <a:pt x="8811" y="4784"/>
                  </a:lnTo>
                  <a:lnTo>
                    <a:pt x="9767" y="3907"/>
                  </a:lnTo>
                  <a:lnTo>
                    <a:pt x="10798" y="5005"/>
                  </a:lnTo>
                  <a:lnTo>
                    <a:pt x="10798" y="5418"/>
                  </a:lnTo>
                  <a:lnTo>
                    <a:pt x="6473" y="5418"/>
                  </a:lnTo>
                  <a:lnTo>
                    <a:pt x="6473" y="4835"/>
                  </a:lnTo>
                  <a:lnTo>
                    <a:pt x="7483" y="3907"/>
                  </a:lnTo>
                  <a:lnTo>
                    <a:pt x="7606" y="4038"/>
                  </a:lnTo>
                  <a:cubicBezTo>
                    <a:pt x="7642" y="4077"/>
                    <a:pt x="7692" y="4096"/>
                    <a:pt x="7741" y="4096"/>
                  </a:cubicBezTo>
                  <a:cubicBezTo>
                    <a:pt x="7786" y="4096"/>
                    <a:pt x="7831" y="4080"/>
                    <a:pt x="7867" y="4047"/>
                  </a:cubicBezTo>
                  <a:cubicBezTo>
                    <a:pt x="7941" y="3978"/>
                    <a:pt x="7945" y="3863"/>
                    <a:pt x="7876" y="3787"/>
                  </a:cubicBezTo>
                  <a:lnTo>
                    <a:pt x="7627" y="3523"/>
                  </a:lnTo>
                  <a:cubicBezTo>
                    <a:pt x="7591" y="3485"/>
                    <a:pt x="7541" y="3465"/>
                    <a:pt x="7492" y="3465"/>
                  </a:cubicBezTo>
                  <a:cubicBezTo>
                    <a:pt x="7447" y="3465"/>
                    <a:pt x="7402" y="3481"/>
                    <a:pt x="7366" y="3514"/>
                  </a:cubicBezTo>
                  <a:lnTo>
                    <a:pt x="6473" y="4335"/>
                  </a:lnTo>
                  <a:lnTo>
                    <a:pt x="6473" y="2959"/>
                  </a:lnTo>
                  <a:close/>
                  <a:moveTo>
                    <a:pt x="6113" y="5809"/>
                  </a:moveTo>
                  <a:lnTo>
                    <a:pt x="6113" y="8266"/>
                  </a:lnTo>
                  <a:lnTo>
                    <a:pt x="1903" y="8266"/>
                  </a:lnTo>
                  <a:cubicBezTo>
                    <a:pt x="1840" y="8266"/>
                    <a:pt x="1790" y="8216"/>
                    <a:pt x="1790" y="8153"/>
                  </a:cubicBezTo>
                  <a:lnTo>
                    <a:pt x="1790" y="5809"/>
                  </a:lnTo>
                  <a:close/>
                  <a:moveTo>
                    <a:pt x="10799" y="5809"/>
                  </a:moveTo>
                  <a:lnTo>
                    <a:pt x="10799" y="8153"/>
                  </a:lnTo>
                  <a:cubicBezTo>
                    <a:pt x="10799" y="8216"/>
                    <a:pt x="10748" y="8266"/>
                    <a:pt x="10685" y="8266"/>
                  </a:cubicBezTo>
                  <a:lnTo>
                    <a:pt x="6475" y="8266"/>
                  </a:lnTo>
                  <a:lnTo>
                    <a:pt x="6475" y="5809"/>
                  </a:lnTo>
                  <a:close/>
                  <a:moveTo>
                    <a:pt x="9197" y="2108"/>
                  </a:moveTo>
                  <a:cubicBezTo>
                    <a:pt x="9223" y="2147"/>
                    <a:pt x="9250" y="2184"/>
                    <a:pt x="9275" y="2219"/>
                  </a:cubicBezTo>
                  <a:cubicBezTo>
                    <a:pt x="9362" y="2336"/>
                    <a:pt x="9395" y="2415"/>
                    <a:pt x="9420" y="2557"/>
                  </a:cubicBezTo>
                  <a:cubicBezTo>
                    <a:pt x="9422" y="2571"/>
                    <a:pt x="9425" y="2586"/>
                    <a:pt x="9427" y="2599"/>
                  </a:cubicBezTo>
                  <a:lnTo>
                    <a:pt x="1910" y="2599"/>
                  </a:lnTo>
                  <a:cubicBezTo>
                    <a:pt x="1775" y="2599"/>
                    <a:pt x="1665" y="2644"/>
                    <a:pt x="1570" y="2739"/>
                  </a:cubicBezTo>
                  <a:cubicBezTo>
                    <a:pt x="1478" y="2828"/>
                    <a:pt x="1429" y="2957"/>
                    <a:pt x="1429" y="3084"/>
                  </a:cubicBezTo>
                  <a:lnTo>
                    <a:pt x="1429" y="8178"/>
                  </a:lnTo>
                  <a:cubicBezTo>
                    <a:pt x="1429" y="8445"/>
                    <a:pt x="1644" y="8661"/>
                    <a:pt x="1912" y="8661"/>
                  </a:cubicBezTo>
                  <a:lnTo>
                    <a:pt x="10690" y="8661"/>
                  </a:lnTo>
                  <a:cubicBezTo>
                    <a:pt x="10690" y="8661"/>
                    <a:pt x="11174" y="8424"/>
                    <a:pt x="11160" y="8157"/>
                  </a:cubicBezTo>
                  <a:lnTo>
                    <a:pt x="11160" y="3396"/>
                  </a:lnTo>
                  <a:cubicBezTo>
                    <a:pt x="11217" y="3368"/>
                    <a:pt x="11259" y="3339"/>
                    <a:pt x="11297" y="3313"/>
                  </a:cubicBezTo>
                  <a:cubicBezTo>
                    <a:pt x="11391" y="3245"/>
                    <a:pt x="11475" y="3199"/>
                    <a:pt x="11586" y="3178"/>
                  </a:cubicBezTo>
                  <a:lnTo>
                    <a:pt x="11586" y="8675"/>
                  </a:lnTo>
                  <a:lnTo>
                    <a:pt x="11585" y="8675"/>
                  </a:lnTo>
                  <a:cubicBezTo>
                    <a:pt x="11589" y="8934"/>
                    <a:pt x="11120" y="9152"/>
                    <a:pt x="11120" y="9152"/>
                  </a:cubicBezTo>
                  <a:lnTo>
                    <a:pt x="1471" y="9152"/>
                  </a:lnTo>
                  <a:cubicBezTo>
                    <a:pt x="1211" y="9152"/>
                    <a:pt x="1001" y="8942"/>
                    <a:pt x="1001" y="8683"/>
                  </a:cubicBezTo>
                  <a:lnTo>
                    <a:pt x="1001" y="2577"/>
                  </a:lnTo>
                  <a:cubicBezTo>
                    <a:pt x="1001" y="2318"/>
                    <a:pt x="1211" y="2108"/>
                    <a:pt x="1471" y="2108"/>
                  </a:cubicBezTo>
                  <a:close/>
                  <a:moveTo>
                    <a:pt x="7424" y="9511"/>
                  </a:moveTo>
                  <a:lnTo>
                    <a:pt x="7424" y="9558"/>
                  </a:lnTo>
                  <a:cubicBezTo>
                    <a:pt x="7425" y="9660"/>
                    <a:pt x="7343" y="9740"/>
                    <a:pt x="7243" y="9740"/>
                  </a:cubicBezTo>
                  <a:lnTo>
                    <a:pt x="5378" y="9740"/>
                  </a:lnTo>
                  <a:cubicBezTo>
                    <a:pt x="5278" y="9740"/>
                    <a:pt x="5196" y="9660"/>
                    <a:pt x="5196" y="9558"/>
                  </a:cubicBezTo>
                  <a:lnTo>
                    <a:pt x="5196" y="9511"/>
                  </a:lnTo>
                  <a:close/>
                  <a:moveTo>
                    <a:pt x="10836" y="0"/>
                  </a:moveTo>
                  <a:cubicBezTo>
                    <a:pt x="10652" y="0"/>
                    <a:pt x="10506" y="106"/>
                    <a:pt x="10390" y="190"/>
                  </a:cubicBezTo>
                  <a:cubicBezTo>
                    <a:pt x="10280" y="270"/>
                    <a:pt x="10176" y="312"/>
                    <a:pt x="10042" y="334"/>
                  </a:cubicBezTo>
                  <a:cubicBezTo>
                    <a:pt x="9894" y="358"/>
                    <a:pt x="9727" y="387"/>
                    <a:pt x="9602" y="512"/>
                  </a:cubicBezTo>
                  <a:cubicBezTo>
                    <a:pt x="9393" y="722"/>
                    <a:pt x="9452" y="1064"/>
                    <a:pt x="9282" y="1302"/>
                  </a:cubicBezTo>
                  <a:cubicBezTo>
                    <a:pt x="9203" y="1412"/>
                    <a:pt x="9105" y="1546"/>
                    <a:pt x="9093" y="1714"/>
                  </a:cubicBezTo>
                  <a:lnTo>
                    <a:pt x="1479" y="1714"/>
                  </a:lnTo>
                  <a:cubicBezTo>
                    <a:pt x="1017" y="1714"/>
                    <a:pt x="641" y="2089"/>
                    <a:pt x="641" y="2551"/>
                  </a:cubicBezTo>
                  <a:lnTo>
                    <a:pt x="641" y="8678"/>
                  </a:lnTo>
                  <a:cubicBezTo>
                    <a:pt x="641" y="8854"/>
                    <a:pt x="695" y="9017"/>
                    <a:pt x="787" y="9152"/>
                  </a:cubicBezTo>
                  <a:lnTo>
                    <a:pt x="492" y="9152"/>
                  </a:lnTo>
                  <a:cubicBezTo>
                    <a:pt x="221" y="9152"/>
                    <a:pt x="0" y="9373"/>
                    <a:pt x="0" y="9644"/>
                  </a:cubicBezTo>
                  <a:cubicBezTo>
                    <a:pt x="0" y="10239"/>
                    <a:pt x="484" y="10725"/>
                    <a:pt x="1081" y="10725"/>
                  </a:cubicBezTo>
                  <a:lnTo>
                    <a:pt x="2934" y="10725"/>
                  </a:lnTo>
                  <a:cubicBezTo>
                    <a:pt x="3009" y="10725"/>
                    <a:pt x="3080" y="10682"/>
                    <a:pt x="3109" y="10613"/>
                  </a:cubicBezTo>
                  <a:cubicBezTo>
                    <a:pt x="3169" y="10469"/>
                    <a:pt x="3066" y="10332"/>
                    <a:pt x="2930" y="10332"/>
                  </a:cubicBezTo>
                  <a:lnTo>
                    <a:pt x="1084" y="10332"/>
                  </a:lnTo>
                  <a:cubicBezTo>
                    <a:pt x="698" y="10332"/>
                    <a:pt x="382" y="10017"/>
                    <a:pt x="383" y="9631"/>
                  </a:cubicBezTo>
                  <a:cubicBezTo>
                    <a:pt x="383" y="9566"/>
                    <a:pt x="438" y="9514"/>
                    <a:pt x="504" y="9514"/>
                  </a:cubicBezTo>
                  <a:lnTo>
                    <a:pt x="4835" y="9514"/>
                  </a:lnTo>
                  <a:lnTo>
                    <a:pt x="4835" y="9553"/>
                  </a:lnTo>
                  <a:cubicBezTo>
                    <a:pt x="4835" y="9857"/>
                    <a:pt x="5081" y="10103"/>
                    <a:pt x="5385" y="10103"/>
                  </a:cubicBezTo>
                  <a:lnTo>
                    <a:pt x="7233" y="10103"/>
                  </a:lnTo>
                  <a:cubicBezTo>
                    <a:pt x="7537" y="10103"/>
                    <a:pt x="7783" y="9857"/>
                    <a:pt x="7783" y="9553"/>
                  </a:cubicBezTo>
                  <a:lnTo>
                    <a:pt x="7783" y="9514"/>
                  </a:lnTo>
                  <a:lnTo>
                    <a:pt x="12077" y="9514"/>
                  </a:lnTo>
                  <a:cubicBezTo>
                    <a:pt x="12142" y="9514"/>
                    <a:pt x="12196" y="9568"/>
                    <a:pt x="12196" y="9634"/>
                  </a:cubicBezTo>
                  <a:cubicBezTo>
                    <a:pt x="12196" y="10019"/>
                    <a:pt x="11882" y="10333"/>
                    <a:pt x="11496" y="10333"/>
                  </a:cubicBezTo>
                  <a:lnTo>
                    <a:pt x="3783" y="10333"/>
                  </a:lnTo>
                  <a:cubicBezTo>
                    <a:pt x="3708" y="10333"/>
                    <a:pt x="3637" y="10377"/>
                    <a:pt x="3608" y="10446"/>
                  </a:cubicBezTo>
                  <a:cubicBezTo>
                    <a:pt x="3547" y="10589"/>
                    <a:pt x="3651" y="10726"/>
                    <a:pt x="3787" y="10726"/>
                  </a:cubicBezTo>
                  <a:lnTo>
                    <a:pt x="11516" y="10726"/>
                  </a:lnTo>
                  <a:cubicBezTo>
                    <a:pt x="12111" y="10726"/>
                    <a:pt x="12597" y="10242"/>
                    <a:pt x="12597" y="9645"/>
                  </a:cubicBezTo>
                  <a:cubicBezTo>
                    <a:pt x="12599" y="9372"/>
                    <a:pt x="12377" y="9152"/>
                    <a:pt x="12105" y="9152"/>
                  </a:cubicBezTo>
                  <a:lnTo>
                    <a:pt x="11801" y="9152"/>
                  </a:lnTo>
                  <a:cubicBezTo>
                    <a:pt x="11891" y="9018"/>
                    <a:pt x="11945" y="8855"/>
                    <a:pt x="11945" y="8682"/>
                  </a:cubicBezTo>
                  <a:lnTo>
                    <a:pt x="11945" y="3077"/>
                  </a:lnTo>
                  <a:cubicBezTo>
                    <a:pt x="11989" y="3053"/>
                    <a:pt x="12032" y="3025"/>
                    <a:pt x="12071" y="2986"/>
                  </a:cubicBezTo>
                  <a:cubicBezTo>
                    <a:pt x="12196" y="2860"/>
                    <a:pt x="12224" y="2693"/>
                    <a:pt x="12249" y="2545"/>
                  </a:cubicBezTo>
                  <a:cubicBezTo>
                    <a:pt x="12271" y="2410"/>
                    <a:pt x="12312" y="2308"/>
                    <a:pt x="12392" y="2197"/>
                  </a:cubicBezTo>
                  <a:cubicBezTo>
                    <a:pt x="12478" y="2079"/>
                    <a:pt x="12583" y="1934"/>
                    <a:pt x="12583" y="1749"/>
                  </a:cubicBezTo>
                  <a:cubicBezTo>
                    <a:pt x="12583" y="1565"/>
                    <a:pt x="12478" y="1419"/>
                    <a:pt x="12392" y="1302"/>
                  </a:cubicBezTo>
                  <a:cubicBezTo>
                    <a:pt x="12312" y="1189"/>
                    <a:pt x="12272" y="1089"/>
                    <a:pt x="12249" y="953"/>
                  </a:cubicBezTo>
                  <a:cubicBezTo>
                    <a:pt x="12224" y="806"/>
                    <a:pt x="12196" y="638"/>
                    <a:pt x="12071" y="512"/>
                  </a:cubicBezTo>
                  <a:cubicBezTo>
                    <a:pt x="11945" y="387"/>
                    <a:pt x="11778" y="359"/>
                    <a:pt x="11631" y="334"/>
                  </a:cubicBezTo>
                  <a:cubicBezTo>
                    <a:pt x="11486" y="310"/>
                    <a:pt x="11400" y="276"/>
                    <a:pt x="11282" y="190"/>
                  </a:cubicBezTo>
                  <a:cubicBezTo>
                    <a:pt x="11166" y="105"/>
                    <a:pt x="11020" y="0"/>
                    <a:pt x="10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42"/>
            <p:cNvSpPr/>
            <p:nvPr/>
          </p:nvSpPr>
          <p:spPr>
            <a:xfrm>
              <a:off x="2716147" y="788278"/>
              <a:ext cx="60540" cy="53418"/>
            </a:xfrm>
            <a:custGeom>
              <a:avLst/>
              <a:gdLst/>
              <a:ahLst/>
              <a:cxnLst/>
              <a:rect l="l" t="t" r="r" b="b"/>
              <a:pathLst>
                <a:path w="1598" h="1410" extrusionOk="0">
                  <a:moveTo>
                    <a:pt x="1390" y="0"/>
                  </a:moveTo>
                  <a:cubicBezTo>
                    <a:pt x="1332" y="0"/>
                    <a:pt x="1275" y="28"/>
                    <a:pt x="1238" y="78"/>
                  </a:cubicBezTo>
                  <a:lnTo>
                    <a:pt x="635" y="923"/>
                  </a:lnTo>
                  <a:lnTo>
                    <a:pt x="348" y="578"/>
                  </a:lnTo>
                  <a:cubicBezTo>
                    <a:pt x="312" y="534"/>
                    <a:pt x="260" y="511"/>
                    <a:pt x="208" y="511"/>
                  </a:cubicBezTo>
                  <a:cubicBezTo>
                    <a:pt x="166" y="511"/>
                    <a:pt x="124" y="526"/>
                    <a:pt x="89" y="555"/>
                  </a:cubicBezTo>
                  <a:cubicBezTo>
                    <a:pt x="11" y="620"/>
                    <a:pt x="0" y="735"/>
                    <a:pt x="65" y="813"/>
                  </a:cubicBezTo>
                  <a:lnTo>
                    <a:pt x="506" y="1342"/>
                  </a:lnTo>
                  <a:cubicBezTo>
                    <a:pt x="541" y="1384"/>
                    <a:pt x="592" y="1409"/>
                    <a:pt x="648" y="1409"/>
                  </a:cubicBezTo>
                  <a:lnTo>
                    <a:pt x="654" y="1409"/>
                  </a:lnTo>
                  <a:cubicBezTo>
                    <a:pt x="712" y="1406"/>
                    <a:pt x="764" y="1379"/>
                    <a:pt x="796" y="1332"/>
                  </a:cubicBezTo>
                  <a:lnTo>
                    <a:pt x="1539" y="291"/>
                  </a:lnTo>
                  <a:cubicBezTo>
                    <a:pt x="1598" y="209"/>
                    <a:pt x="1580" y="94"/>
                    <a:pt x="1495" y="34"/>
                  </a:cubicBezTo>
                  <a:cubicBezTo>
                    <a:pt x="1463" y="11"/>
                    <a:pt x="1427" y="0"/>
                    <a:pt x="13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1797;p45">
            <a:extLst>
              <a:ext uri="{FF2B5EF4-FFF2-40B4-BE49-F238E27FC236}">
                <a16:creationId xmlns:a16="http://schemas.microsoft.com/office/drawing/2014/main" id="{573F918F-1733-47CF-B03F-AE7A14614416}"/>
              </a:ext>
            </a:extLst>
          </p:cNvPr>
          <p:cNvGrpSpPr/>
          <p:nvPr/>
        </p:nvGrpSpPr>
        <p:grpSpPr>
          <a:xfrm>
            <a:off x="6243491" y="1542983"/>
            <a:ext cx="1693215" cy="1183191"/>
            <a:chOff x="6364624" y="740505"/>
            <a:chExt cx="476896" cy="422115"/>
          </a:xfrm>
        </p:grpSpPr>
        <p:sp>
          <p:nvSpPr>
            <p:cNvPr id="65" name="Google Shape;1798;p45">
              <a:extLst>
                <a:ext uri="{FF2B5EF4-FFF2-40B4-BE49-F238E27FC236}">
                  <a16:creationId xmlns:a16="http://schemas.microsoft.com/office/drawing/2014/main" id="{5235D5B3-8D26-403B-A33C-051D520DE9BD}"/>
                </a:ext>
              </a:extLst>
            </p:cNvPr>
            <p:cNvSpPr/>
            <p:nvPr/>
          </p:nvSpPr>
          <p:spPr>
            <a:xfrm>
              <a:off x="6638230" y="799719"/>
              <a:ext cx="143622" cy="142410"/>
            </a:xfrm>
            <a:custGeom>
              <a:avLst/>
              <a:gdLst/>
              <a:ahLst/>
              <a:cxnLst/>
              <a:rect l="l" t="t" r="r" b="b"/>
              <a:pathLst>
                <a:path w="3791" h="3759" extrusionOk="0">
                  <a:moveTo>
                    <a:pt x="1880" y="370"/>
                  </a:moveTo>
                  <a:cubicBezTo>
                    <a:pt x="2712" y="370"/>
                    <a:pt x="3391" y="1049"/>
                    <a:pt x="3391" y="1881"/>
                  </a:cubicBezTo>
                  <a:cubicBezTo>
                    <a:pt x="3391" y="2730"/>
                    <a:pt x="2671" y="3380"/>
                    <a:pt x="1880" y="3390"/>
                  </a:cubicBezTo>
                  <a:cubicBezTo>
                    <a:pt x="1873" y="3390"/>
                    <a:pt x="1867" y="3390"/>
                    <a:pt x="1861" y="3390"/>
                  </a:cubicBezTo>
                  <a:cubicBezTo>
                    <a:pt x="1320" y="3390"/>
                    <a:pt x="846" y="3110"/>
                    <a:pt x="582" y="2638"/>
                  </a:cubicBezTo>
                  <a:cubicBezTo>
                    <a:pt x="413" y="2337"/>
                    <a:pt x="351" y="1983"/>
                    <a:pt x="391" y="1643"/>
                  </a:cubicBezTo>
                  <a:cubicBezTo>
                    <a:pt x="475" y="925"/>
                    <a:pt x="1173" y="370"/>
                    <a:pt x="1880" y="370"/>
                  </a:cubicBezTo>
                  <a:close/>
                  <a:moveTo>
                    <a:pt x="1880" y="0"/>
                  </a:moveTo>
                  <a:cubicBezTo>
                    <a:pt x="844" y="0"/>
                    <a:pt x="1" y="843"/>
                    <a:pt x="1" y="1879"/>
                  </a:cubicBezTo>
                  <a:cubicBezTo>
                    <a:pt x="1" y="2915"/>
                    <a:pt x="844" y="3758"/>
                    <a:pt x="1880" y="3758"/>
                  </a:cubicBezTo>
                  <a:cubicBezTo>
                    <a:pt x="2964" y="3758"/>
                    <a:pt x="3791" y="2750"/>
                    <a:pt x="3721" y="1690"/>
                  </a:cubicBezTo>
                  <a:cubicBezTo>
                    <a:pt x="3691" y="1261"/>
                    <a:pt x="3512" y="854"/>
                    <a:pt x="3209" y="550"/>
                  </a:cubicBezTo>
                  <a:cubicBezTo>
                    <a:pt x="2858" y="202"/>
                    <a:pt x="2376" y="0"/>
                    <a:pt x="18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99;p45">
              <a:extLst>
                <a:ext uri="{FF2B5EF4-FFF2-40B4-BE49-F238E27FC236}">
                  <a16:creationId xmlns:a16="http://schemas.microsoft.com/office/drawing/2014/main" id="{79E7FED7-9CFE-4456-8A7D-EB63A3332A88}"/>
                </a:ext>
              </a:extLst>
            </p:cNvPr>
            <p:cNvSpPr/>
            <p:nvPr/>
          </p:nvSpPr>
          <p:spPr>
            <a:xfrm>
              <a:off x="6693731" y="842529"/>
              <a:ext cx="32960" cy="56903"/>
            </a:xfrm>
            <a:custGeom>
              <a:avLst/>
              <a:gdLst/>
              <a:ahLst/>
              <a:cxnLst/>
              <a:rect l="l" t="t" r="r" b="b"/>
              <a:pathLst>
                <a:path w="870" h="1502" extrusionOk="0">
                  <a:moveTo>
                    <a:pt x="661" y="1"/>
                  </a:moveTo>
                  <a:cubicBezTo>
                    <a:pt x="588" y="1"/>
                    <a:pt x="518" y="45"/>
                    <a:pt x="489" y="117"/>
                  </a:cubicBezTo>
                  <a:lnTo>
                    <a:pt x="39" y="1248"/>
                  </a:lnTo>
                  <a:cubicBezTo>
                    <a:pt x="1" y="1342"/>
                    <a:pt x="48" y="1450"/>
                    <a:pt x="142" y="1488"/>
                  </a:cubicBezTo>
                  <a:cubicBezTo>
                    <a:pt x="164" y="1497"/>
                    <a:pt x="188" y="1501"/>
                    <a:pt x="210" y="1501"/>
                  </a:cubicBezTo>
                  <a:cubicBezTo>
                    <a:pt x="284" y="1501"/>
                    <a:pt x="353" y="1456"/>
                    <a:pt x="382" y="1384"/>
                  </a:cubicBezTo>
                  <a:lnTo>
                    <a:pt x="832" y="254"/>
                  </a:lnTo>
                  <a:cubicBezTo>
                    <a:pt x="869" y="157"/>
                    <a:pt x="823" y="51"/>
                    <a:pt x="729" y="14"/>
                  </a:cubicBezTo>
                  <a:cubicBezTo>
                    <a:pt x="706" y="5"/>
                    <a:pt x="683" y="1"/>
                    <a:pt x="6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800;p45">
              <a:extLst>
                <a:ext uri="{FF2B5EF4-FFF2-40B4-BE49-F238E27FC236}">
                  <a16:creationId xmlns:a16="http://schemas.microsoft.com/office/drawing/2014/main" id="{4C94BB34-EF53-4F14-84AB-5295C4ABC1E7}"/>
                </a:ext>
              </a:extLst>
            </p:cNvPr>
            <p:cNvSpPr/>
            <p:nvPr/>
          </p:nvSpPr>
          <p:spPr>
            <a:xfrm>
              <a:off x="6729078" y="844575"/>
              <a:ext cx="26785" cy="52736"/>
            </a:xfrm>
            <a:custGeom>
              <a:avLst/>
              <a:gdLst/>
              <a:ahLst/>
              <a:cxnLst/>
              <a:rect l="l" t="t" r="r" b="b"/>
              <a:pathLst>
                <a:path w="707" h="1392" extrusionOk="0">
                  <a:moveTo>
                    <a:pt x="211" y="1"/>
                  </a:moveTo>
                  <a:cubicBezTo>
                    <a:pt x="179" y="1"/>
                    <a:pt x="146" y="9"/>
                    <a:pt x="116" y="27"/>
                  </a:cubicBezTo>
                  <a:cubicBezTo>
                    <a:pt x="29" y="79"/>
                    <a:pt x="1" y="193"/>
                    <a:pt x="53" y="279"/>
                  </a:cubicBezTo>
                  <a:lnTo>
                    <a:pt x="299" y="688"/>
                  </a:lnTo>
                  <a:lnTo>
                    <a:pt x="52" y="1116"/>
                  </a:lnTo>
                  <a:cubicBezTo>
                    <a:pt x="1" y="1203"/>
                    <a:pt x="31" y="1316"/>
                    <a:pt x="119" y="1368"/>
                  </a:cubicBezTo>
                  <a:cubicBezTo>
                    <a:pt x="148" y="1384"/>
                    <a:pt x="179" y="1392"/>
                    <a:pt x="210" y="1392"/>
                  </a:cubicBezTo>
                  <a:cubicBezTo>
                    <a:pt x="275" y="1392"/>
                    <a:pt x="336" y="1359"/>
                    <a:pt x="371" y="1301"/>
                  </a:cubicBezTo>
                  <a:lnTo>
                    <a:pt x="673" y="779"/>
                  </a:lnTo>
                  <a:cubicBezTo>
                    <a:pt x="707" y="721"/>
                    <a:pt x="706" y="649"/>
                    <a:pt x="671" y="592"/>
                  </a:cubicBezTo>
                  <a:lnTo>
                    <a:pt x="370" y="91"/>
                  </a:lnTo>
                  <a:cubicBezTo>
                    <a:pt x="335" y="33"/>
                    <a:pt x="274" y="1"/>
                    <a:pt x="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801;p45">
              <a:extLst>
                <a:ext uri="{FF2B5EF4-FFF2-40B4-BE49-F238E27FC236}">
                  <a16:creationId xmlns:a16="http://schemas.microsoft.com/office/drawing/2014/main" id="{0F8433DB-715B-4864-9FEF-1E6DBB399E37}"/>
                </a:ext>
              </a:extLst>
            </p:cNvPr>
            <p:cNvSpPr/>
            <p:nvPr/>
          </p:nvSpPr>
          <p:spPr>
            <a:xfrm>
              <a:off x="6663044" y="844575"/>
              <a:ext cx="26785" cy="52736"/>
            </a:xfrm>
            <a:custGeom>
              <a:avLst/>
              <a:gdLst/>
              <a:ahLst/>
              <a:cxnLst/>
              <a:rect l="l" t="t" r="r" b="b"/>
              <a:pathLst>
                <a:path w="707" h="1392" extrusionOk="0">
                  <a:moveTo>
                    <a:pt x="495" y="0"/>
                  </a:moveTo>
                  <a:cubicBezTo>
                    <a:pt x="433" y="0"/>
                    <a:pt x="373" y="32"/>
                    <a:pt x="338" y="90"/>
                  </a:cubicBezTo>
                  <a:lnTo>
                    <a:pt x="36" y="591"/>
                  </a:lnTo>
                  <a:cubicBezTo>
                    <a:pt x="0" y="648"/>
                    <a:pt x="0" y="720"/>
                    <a:pt x="35" y="778"/>
                  </a:cubicBezTo>
                  <a:lnTo>
                    <a:pt x="337" y="1301"/>
                  </a:lnTo>
                  <a:cubicBezTo>
                    <a:pt x="371" y="1359"/>
                    <a:pt x="433" y="1392"/>
                    <a:pt x="497" y="1392"/>
                  </a:cubicBezTo>
                  <a:cubicBezTo>
                    <a:pt x="528" y="1392"/>
                    <a:pt x="559" y="1384"/>
                    <a:pt x="589" y="1368"/>
                  </a:cubicBezTo>
                  <a:cubicBezTo>
                    <a:pt x="676" y="1316"/>
                    <a:pt x="706" y="1203"/>
                    <a:pt x="655" y="1116"/>
                  </a:cubicBezTo>
                  <a:lnTo>
                    <a:pt x="408" y="688"/>
                  </a:lnTo>
                  <a:lnTo>
                    <a:pt x="654" y="279"/>
                  </a:lnTo>
                  <a:cubicBezTo>
                    <a:pt x="706" y="191"/>
                    <a:pt x="679" y="79"/>
                    <a:pt x="591" y="27"/>
                  </a:cubicBezTo>
                  <a:cubicBezTo>
                    <a:pt x="561" y="9"/>
                    <a:pt x="528" y="0"/>
                    <a:pt x="4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802;p45">
              <a:extLst>
                <a:ext uri="{FF2B5EF4-FFF2-40B4-BE49-F238E27FC236}">
                  <a16:creationId xmlns:a16="http://schemas.microsoft.com/office/drawing/2014/main" id="{D7C4BC63-F7AB-4C87-B431-6FC75218E9FF}"/>
                </a:ext>
              </a:extLst>
            </p:cNvPr>
            <p:cNvSpPr/>
            <p:nvPr/>
          </p:nvSpPr>
          <p:spPr>
            <a:xfrm>
              <a:off x="6449487" y="767289"/>
              <a:ext cx="18677" cy="18677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245" y="1"/>
                  </a:moveTo>
                  <a:cubicBezTo>
                    <a:pt x="109" y="1"/>
                    <a:pt x="0" y="111"/>
                    <a:pt x="0" y="247"/>
                  </a:cubicBezTo>
                  <a:cubicBezTo>
                    <a:pt x="0" y="383"/>
                    <a:pt x="110" y="493"/>
                    <a:pt x="246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6" y="1"/>
                  </a:cubicBezTo>
                  <a:cubicBezTo>
                    <a:pt x="246" y="1"/>
                    <a:pt x="245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803;p45">
              <a:extLst>
                <a:ext uri="{FF2B5EF4-FFF2-40B4-BE49-F238E27FC236}">
                  <a16:creationId xmlns:a16="http://schemas.microsoft.com/office/drawing/2014/main" id="{154BA6F7-1C7F-4B91-89D3-F43ED9CAC84C}"/>
                </a:ext>
              </a:extLst>
            </p:cNvPr>
            <p:cNvSpPr/>
            <p:nvPr/>
          </p:nvSpPr>
          <p:spPr>
            <a:xfrm>
              <a:off x="6485212" y="767289"/>
              <a:ext cx="18715" cy="18677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245" y="1"/>
                  </a:moveTo>
                  <a:cubicBezTo>
                    <a:pt x="110" y="1"/>
                    <a:pt x="1" y="111"/>
                    <a:pt x="1" y="247"/>
                  </a:cubicBezTo>
                  <a:cubicBezTo>
                    <a:pt x="1" y="383"/>
                    <a:pt x="111" y="493"/>
                    <a:pt x="247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7" y="1"/>
                  </a:cubicBezTo>
                  <a:cubicBezTo>
                    <a:pt x="246" y="1"/>
                    <a:pt x="246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804;p45">
              <a:extLst>
                <a:ext uri="{FF2B5EF4-FFF2-40B4-BE49-F238E27FC236}">
                  <a16:creationId xmlns:a16="http://schemas.microsoft.com/office/drawing/2014/main" id="{55EC7BA7-B7AE-46BB-818D-9439B85635DB}"/>
                </a:ext>
              </a:extLst>
            </p:cNvPr>
            <p:cNvSpPr/>
            <p:nvPr/>
          </p:nvSpPr>
          <p:spPr>
            <a:xfrm>
              <a:off x="6364624" y="740505"/>
              <a:ext cx="476896" cy="422115"/>
            </a:xfrm>
            <a:custGeom>
              <a:avLst/>
              <a:gdLst/>
              <a:ahLst/>
              <a:cxnLst/>
              <a:rect l="l" t="t" r="r" b="b"/>
              <a:pathLst>
                <a:path w="12588" h="11142" extrusionOk="0">
                  <a:moveTo>
                    <a:pt x="6537" y="3016"/>
                  </a:moveTo>
                  <a:cubicBezTo>
                    <a:pt x="6514" y="3158"/>
                    <a:pt x="6500" y="3305"/>
                    <a:pt x="6500" y="3456"/>
                  </a:cubicBezTo>
                  <a:cubicBezTo>
                    <a:pt x="6500" y="3761"/>
                    <a:pt x="6551" y="4054"/>
                    <a:pt x="6645" y="4326"/>
                  </a:cubicBezTo>
                  <a:lnTo>
                    <a:pt x="1577" y="4326"/>
                  </a:lnTo>
                  <a:lnTo>
                    <a:pt x="1577" y="3016"/>
                  </a:lnTo>
                  <a:close/>
                  <a:moveTo>
                    <a:pt x="9102" y="1160"/>
                  </a:moveTo>
                  <a:cubicBezTo>
                    <a:pt x="10361" y="1161"/>
                    <a:pt x="11385" y="2184"/>
                    <a:pt x="11385" y="3444"/>
                  </a:cubicBezTo>
                  <a:cubicBezTo>
                    <a:pt x="11385" y="3712"/>
                    <a:pt x="11338" y="3980"/>
                    <a:pt x="11244" y="4232"/>
                  </a:cubicBezTo>
                  <a:cubicBezTo>
                    <a:pt x="10908" y="5146"/>
                    <a:pt x="10023" y="5715"/>
                    <a:pt x="9102" y="5723"/>
                  </a:cubicBezTo>
                  <a:cubicBezTo>
                    <a:pt x="9095" y="5723"/>
                    <a:pt x="9088" y="5723"/>
                    <a:pt x="9081" y="5723"/>
                  </a:cubicBezTo>
                  <a:cubicBezTo>
                    <a:pt x="7849" y="5723"/>
                    <a:pt x="6818" y="4671"/>
                    <a:pt x="6818" y="3443"/>
                  </a:cubicBezTo>
                  <a:cubicBezTo>
                    <a:pt x="6818" y="2184"/>
                    <a:pt x="7843" y="1160"/>
                    <a:pt x="9102" y="1160"/>
                  </a:cubicBezTo>
                  <a:close/>
                  <a:moveTo>
                    <a:pt x="9506" y="7178"/>
                  </a:moveTo>
                  <a:lnTo>
                    <a:pt x="9506" y="9584"/>
                  </a:lnTo>
                  <a:cubicBezTo>
                    <a:pt x="9506" y="9789"/>
                    <a:pt x="9354" y="9971"/>
                    <a:pt x="9149" y="9990"/>
                  </a:cubicBezTo>
                  <a:cubicBezTo>
                    <a:pt x="9137" y="9991"/>
                    <a:pt x="9125" y="9992"/>
                    <a:pt x="9113" y="9992"/>
                  </a:cubicBezTo>
                  <a:cubicBezTo>
                    <a:pt x="8896" y="9992"/>
                    <a:pt x="8719" y="9813"/>
                    <a:pt x="8719" y="9592"/>
                  </a:cubicBezTo>
                  <a:lnTo>
                    <a:pt x="8719" y="7178"/>
                  </a:lnTo>
                  <a:close/>
                  <a:moveTo>
                    <a:pt x="621" y="1"/>
                  </a:moveTo>
                  <a:cubicBezTo>
                    <a:pt x="279" y="1"/>
                    <a:pt x="0" y="279"/>
                    <a:pt x="5" y="621"/>
                  </a:cubicBezTo>
                  <a:lnTo>
                    <a:pt x="5" y="7585"/>
                  </a:lnTo>
                  <a:cubicBezTo>
                    <a:pt x="0" y="7687"/>
                    <a:pt x="83" y="7769"/>
                    <a:pt x="184" y="7769"/>
                  </a:cubicBezTo>
                  <a:cubicBezTo>
                    <a:pt x="287" y="7769"/>
                    <a:pt x="367" y="7585"/>
                    <a:pt x="367" y="7585"/>
                  </a:cubicBezTo>
                  <a:lnTo>
                    <a:pt x="367" y="1933"/>
                  </a:lnTo>
                  <a:lnTo>
                    <a:pt x="6848" y="1933"/>
                  </a:lnTo>
                  <a:cubicBezTo>
                    <a:pt x="6704" y="2142"/>
                    <a:pt x="6592" y="2374"/>
                    <a:pt x="6514" y="2622"/>
                  </a:cubicBezTo>
                  <a:lnTo>
                    <a:pt x="1370" y="2622"/>
                  </a:lnTo>
                  <a:cubicBezTo>
                    <a:pt x="1267" y="2622"/>
                    <a:pt x="1185" y="2704"/>
                    <a:pt x="1185" y="2806"/>
                  </a:cubicBezTo>
                  <a:lnTo>
                    <a:pt x="1185" y="4502"/>
                  </a:lnTo>
                  <a:cubicBezTo>
                    <a:pt x="1185" y="4604"/>
                    <a:pt x="1267" y="4686"/>
                    <a:pt x="1370" y="4686"/>
                  </a:cubicBezTo>
                  <a:lnTo>
                    <a:pt x="6751" y="4686"/>
                  </a:lnTo>
                  <a:cubicBezTo>
                    <a:pt x="7169" y="5474"/>
                    <a:pt x="7977" y="6028"/>
                    <a:pt x="8917" y="6092"/>
                  </a:cubicBezTo>
                  <a:lnTo>
                    <a:pt x="8917" y="6817"/>
                  </a:lnTo>
                  <a:lnTo>
                    <a:pt x="8464" y="6817"/>
                  </a:lnTo>
                  <a:cubicBezTo>
                    <a:pt x="8388" y="6817"/>
                    <a:pt x="8326" y="6878"/>
                    <a:pt x="8326" y="6954"/>
                  </a:cubicBezTo>
                  <a:lnTo>
                    <a:pt x="8326" y="9714"/>
                  </a:lnTo>
                  <a:cubicBezTo>
                    <a:pt x="8326" y="9880"/>
                    <a:pt x="8436" y="10095"/>
                    <a:pt x="8573" y="10190"/>
                  </a:cubicBezTo>
                  <a:cubicBezTo>
                    <a:pt x="8749" y="10315"/>
                    <a:pt x="8929" y="10369"/>
                    <a:pt x="9097" y="10369"/>
                  </a:cubicBezTo>
                  <a:cubicBezTo>
                    <a:pt x="9522" y="10369"/>
                    <a:pt x="9867" y="10024"/>
                    <a:pt x="9867" y="9600"/>
                  </a:cubicBezTo>
                  <a:lnTo>
                    <a:pt x="9867" y="7001"/>
                  </a:lnTo>
                  <a:cubicBezTo>
                    <a:pt x="9867" y="6899"/>
                    <a:pt x="9785" y="6816"/>
                    <a:pt x="9683" y="6816"/>
                  </a:cubicBezTo>
                  <a:lnTo>
                    <a:pt x="9277" y="6816"/>
                  </a:lnTo>
                  <a:lnTo>
                    <a:pt x="9277" y="6100"/>
                  </a:lnTo>
                  <a:cubicBezTo>
                    <a:pt x="10649" y="6006"/>
                    <a:pt x="11736" y="4856"/>
                    <a:pt x="11736" y="3458"/>
                  </a:cubicBezTo>
                  <a:cubicBezTo>
                    <a:pt x="11736" y="2906"/>
                    <a:pt x="11566" y="2393"/>
                    <a:pt x="11276" y="1968"/>
                  </a:cubicBezTo>
                  <a:lnTo>
                    <a:pt x="12192" y="1968"/>
                  </a:lnTo>
                  <a:lnTo>
                    <a:pt x="12192" y="10530"/>
                  </a:lnTo>
                  <a:cubicBezTo>
                    <a:pt x="12192" y="10668"/>
                    <a:pt x="12080" y="10781"/>
                    <a:pt x="11941" y="10781"/>
                  </a:cubicBezTo>
                  <a:lnTo>
                    <a:pt x="556" y="10781"/>
                  </a:lnTo>
                  <a:cubicBezTo>
                    <a:pt x="450" y="10781"/>
                    <a:pt x="366" y="10695"/>
                    <a:pt x="366" y="10589"/>
                  </a:cubicBezTo>
                  <a:lnTo>
                    <a:pt x="366" y="8421"/>
                  </a:lnTo>
                  <a:cubicBezTo>
                    <a:pt x="366" y="8373"/>
                    <a:pt x="341" y="8327"/>
                    <a:pt x="303" y="8301"/>
                  </a:cubicBezTo>
                  <a:cubicBezTo>
                    <a:pt x="263" y="8274"/>
                    <a:pt x="223" y="8262"/>
                    <a:pt x="185" y="8262"/>
                  </a:cubicBezTo>
                  <a:cubicBezTo>
                    <a:pt x="86" y="8262"/>
                    <a:pt x="5" y="8345"/>
                    <a:pt x="5" y="8446"/>
                  </a:cubicBezTo>
                  <a:lnTo>
                    <a:pt x="5" y="10521"/>
                  </a:lnTo>
                  <a:cubicBezTo>
                    <a:pt x="5" y="10864"/>
                    <a:pt x="283" y="11141"/>
                    <a:pt x="625" y="11141"/>
                  </a:cubicBezTo>
                  <a:lnTo>
                    <a:pt x="11966" y="11141"/>
                  </a:lnTo>
                  <a:cubicBezTo>
                    <a:pt x="12308" y="11141"/>
                    <a:pt x="12586" y="10864"/>
                    <a:pt x="12586" y="10521"/>
                  </a:cubicBezTo>
                  <a:lnTo>
                    <a:pt x="12586" y="623"/>
                  </a:lnTo>
                  <a:cubicBezTo>
                    <a:pt x="12587" y="279"/>
                    <a:pt x="12307" y="2"/>
                    <a:pt x="11966" y="2"/>
                  </a:cubicBezTo>
                  <a:lnTo>
                    <a:pt x="10946" y="2"/>
                  </a:lnTo>
                  <a:cubicBezTo>
                    <a:pt x="10841" y="2"/>
                    <a:pt x="10757" y="91"/>
                    <a:pt x="10767" y="199"/>
                  </a:cubicBezTo>
                  <a:cubicBezTo>
                    <a:pt x="10775" y="293"/>
                    <a:pt x="10860" y="362"/>
                    <a:pt x="10955" y="362"/>
                  </a:cubicBezTo>
                  <a:lnTo>
                    <a:pt x="11975" y="362"/>
                  </a:lnTo>
                  <a:cubicBezTo>
                    <a:pt x="12114" y="362"/>
                    <a:pt x="12227" y="475"/>
                    <a:pt x="12227" y="613"/>
                  </a:cubicBezTo>
                  <a:lnTo>
                    <a:pt x="12227" y="1575"/>
                  </a:lnTo>
                  <a:lnTo>
                    <a:pt x="11001" y="1575"/>
                  </a:lnTo>
                  <a:cubicBezTo>
                    <a:pt x="10520" y="1086"/>
                    <a:pt x="9850" y="784"/>
                    <a:pt x="9112" y="784"/>
                  </a:cubicBezTo>
                  <a:cubicBezTo>
                    <a:pt x="8374" y="784"/>
                    <a:pt x="7704" y="1086"/>
                    <a:pt x="7223" y="1575"/>
                  </a:cubicBezTo>
                  <a:lnTo>
                    <a:pt x="366" y="1575"/>
                  </a:lnTo>
                  <a:lnTo>
                    <a:pt x="366" y="623"/>
                  </a:lnTo>
                  <a:cubicBezTo>
                    <a:pt x="366" y="623"/>
                    <a:pt x="482" y="371"/>
                    <a:pt x="621" y="362"/>
                  </a:cubicBezTo>
                  <a:lnTo>
                    <a:pt x="10091" y="362"/>
                  </a:lnTo>
                  <a:cubicBezTo>
                    <a:pt x="10096" y="362"/>
                    <a:pt x="10101" y="363"/>
                    <a:pt x="10106" y="363"/>
                  </a:cubicBezTo>
                  <a:cubicBezTo>
                    <a:pt x="10201" y="363"/>
                    <a:pt x="10276" y="283"/>
                    <a:pt x="10276" y="185"/>
                  </a:cubicBezTo>
                  <a:cubicBezTo>
                    <a:pt x="10276" y="83"/>
                    <a:pt x="10194" y="1"/>
                    <a:pt x="100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1805;p45">
              <a:extLst>
                <a:ext uri="{FF2B5EF4-FFF2-40B4-BE49-F238E27FC236}">
                  <a16:creationId xmlns:a16="http://schemas.microsoft.com/office/drawing/2014/main" id="{B8851710-66E9-4ACD-A0D5-A462FCAEC75D}"/>
                </a:ext>
              </a:extLst>
            </p:cNvPr>
            <p:cNvSpPr/>
            <p:nvPr/>
          </p:nvSpPr>
          <p:spPr>
            <a:xfrm>
              <a:off x="6483886" y="931331"/>
              <a:ext cx="13714" cy="201927"/>
            </a:xfrm>
            <a:custGeom>
              <a:avLst/>
              <a:gdLst/>
              <a:ahLst/>
              <a:cxnLst/>
              <a:rect l="l" t="t" r="r" b="b"/>
              <a:pathLst>
                <a:path w="362" h="5330" extrusionOk="0">
                  <a:moveTo>
                    <a:pt x="181" y="1"/>
                  </a:moveTo>
                  <a:cubicBezTo>
                    <a:pt x="82" y="1"/>
                    <a:pt x="0" y="83"/>
                    <a:pt x="0" y="185"/>
                  </a:cubicBezTo>
                  <a:lnTo>
                    <a:pt x="0" y="5140"/>
                  </a:lnTo>
                  <a:cubicBezTo>
                    <a:pt x="0" y="5228"/>
                    <a:pt x="58" y="5309"/>
                    <a:pt x="145" y="5326"/>
                  </a:cubicBezTo>
                  <a:cubicBezTo>
                    <a:pt x="157" y="5329"/>
                    <a:pt x="169" y="5330"/>
                    <a:pt x="181" y="5330"/>
                  </a:cubicBezTo>
                  <a:cubicBezTo>
                    <a:pt x="281" y="5330"/>
                    <a:pt x="362" y="5247"/>
                    <a:pt x="362" y="5145"/>
                  </a:cubicBezTo>
                  <a:lnTo>
                    <a:pt x="362" y="190"/>
                  </a:lnTo>
                  <a:cubicBezTo>
                    <a:pt x="362" y="102"/>
                    <a:pt x="304" y="21"/>
                    <a:pt x="218" y="5"/>
                  </a:cubicBezTo>
                  <a:cubicBezTo>
                    <a:pt x="206" y="2"/>
                    <a:pt x="193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806;p45">
              <a:extLst>
                <a:ext uri="{FF2B5EF4-FFF2-40B4-BE49-F238E27FC236}">
                  <a16:creationId xmlns:a16="http://schemas.microsoft.com/office/drawing/2014/main" id="{58E196FE-F9E6-4AF7-9FC5-FB2818166BC0}"/>
                </a:ext>
              </a:extLst>
            </p:cNvPr>
            <p:cNvSpPr/>
            <p:nvPr/>
          </p:nvSpPr>
          <p:spPr>
            <a:xfrm>
              <a:off x="6410162" y="949062"/>
              <a:ext cx="51940" cy="13676"/>
            </a:xfrm>
            <a:custGeom>
              <a:avLst/>
              <a:gdLst/>
              <a:ahLst/>
              <a:cxnLst/>
              <a:rect l="l" t="t" r="r" b="b"/>
              <a:pathLst>
                <a:path w="1371" h="361" extrusionOk="0">
                  <a:moveTo>
                    <a:pt x="197" y="1"/>
                  </a:moveTo>
                  <a:cubicBezTo>
                    <a:pt x="102" y="1"/>
                    <a:pt x="17" y="71"/>
                    <a:pt x="9" y="166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2"/>
                    <a:pt x="1362" y="197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807;p45">
              <a:extLst>
                <a:ext uri="{FF2B5EF4-FFF2-40B4-BE49-F238E27FC236}">
                  <a16:creationId xmlns:a16="http://schemas.microsoft.com/office/drawing/2014/main" id="{70A903F1-6572-48F1-A89A-BFB6BE7014B4}"/>
                </a:ext>
              </a:extLst>
            </p:cNvPr>
            <p:cNvSpPr/>
            <p:nvPr/>
          </p:nvSpPr>
          <p:spPr>
            <a:xfrm>
              <a:off x="6410162" y="980127"/>
              <a:ext cx="51940" cy="13676"/>
            </a:xfrm>
            <a:custGeom>
              <a:avLst/>
              <a:gdLst/>
              <a:ahLst/>
              <a:cxnLst/>
              <a:rect l="l" t="t" r="r" b="b"/>
              <a:pathLst>
                <a:path w="1371" h="361" extrusionOk="0">
                  <a:moveTo>
                    <a:pt x="197" y="1"/>
                  </a:moveTo>
                  <a:cubicBezTo>
                    <a:pt x="102" y="1"/>
                    <a:pt x="17" y="70"/>
                    <a:pt x="9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1"/>
                    <a:pt x="1362" y="196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808;p45">
              <a:extLst>
                <a:ext uri="{FF2B5EF4-FFF2-40B4-BE49-F238E27FC236}">
                  <a16:creationId xmlns:a16="http://schemas.microsoft.com/office/drawing/2014/main" id="{D7FBE507-B8F4-4300-98B5-F8C7341336BB}"/>
                </a:ext>
              </a:extLst>
            </p:cNvPr>
            <p:cNvSpPr/>
            <p:nvPr/>
          </p:nvSpPr>
          <p:spPr>
            <a:xfrm>
              <a:off x="6410162" y="1009943"/>
              <a:ext cx="51902" cy="13676"/>
            </a:xfrm>
            <a:custGeom>
              <a:avLst/>
              <a:gdLst/>
              <a:ahLst/>
              <a:cxnLst/>
              <a:rect l="l" t="t" r="r" b="b"/>
              <a:pathLst>
                <a:path w="1370" h="361" extrusionOk="0">
                  <a:moveTo>
                    <a:pt x="197" y="0"/>
                  </a:moveTo>
                  <a:cubicBezTo>
                    <a:pt x="102" y="0"/>
                    <a:pt x="17" y="69"/>
                    <a:pt x="9" y="164"/>
                  </a:cubicBezTo>
                  <a:cubicBezTo>
                    <a:pt x="0" y="270"/>
                    <a:pt x="84" y="360"/>
                    <a:pt x="189" y="360"/>
                  </a:cubicBezTo>
                  <a:lnTo>
                    <a:pt x="1171" y="360"/>
                  </a:lnTo>
                  <a:cubicBezTo>
                    <a:pt x="1268" y="360"/>
                    <a:pt x="1353" y="290"/>
                    <a:pt x="1360" y="197"/>
                  </a:cubicBezTo>
                  <a:cubicBezTo>
                    <a:pt x="1369" y="89"/>
                    <a:pt x="1286" y="0"/>
                    <a:pt x="1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809;p45">
              <a:extLst>
                <a:ext uri="{FF2B5EF4-FFF2-40B4-BE49-F238E27FC236}">
                  <a16:creationId xmlns:a16="http://schemas.microsoft.com/office/drawing/2014/main" id="{3140A3AD-F815-4EEE-A226-47AE65BFFCAE}"/>
                </a:ext>
              </a:extLst>
            </p:cNvPr>
            <p:cNvSpPr/>
            <p:nvPr/>
          </p:nvSpPr>
          <p:spPr>
            <a:xfrm>
              <a:off x="6410162" y="1040895"/>
              <a:ext cx="51940" cy="13714"/>
            </a:xfrm>
            <a:custGeom>
              <a:avLst/>
              <a:gdLst/>
              <a:ahLst/>
              <a:cxnLst/>
              <a:rect l="l" t="t" r="r" b="b"/>
              <a:pathLst>
                <a:path w="1371" h="362" extrusionOk="0">
                  <a:moveTo>
                    <a:pt x="197" y="0"/>
                  </a:moveTo>
                  <a:cubicBezTo>
                    <a:pt x="102" y="0"/>
                    <a:pt x="17" y="69"/>
                    <a:pt x="9" y="163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2"/>
                    <a:pt x="1362" y="196"/>
                  </a:cubicBezTo>
                  <a:cubicBezTo>
                    <a:pt x="1370" y="89"/>
                    <a:pt x="1287" y="0"/>
                    <a:pt x="1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810;p45">
              <a:extLst>
                <a:ext uri="{FF2B5EF4-FFF2-40B4-BE49-F238E27FC236}">
                  <a16:creationId xmlns:a16="http://schemas.microsoft.com/office/drawing/2014/main" id="{997C614A-8209-4A8A-BCD4-5D5E6F4D718C}"/>
                </a:ext>
              </a:extLst>
            </p:cNvPr>
            <p:cNvSpPr/>
            <p:nvPr/>
          </p:nvSpPr>
          <p:spPr>
            <a:xfrm>
              <a:off x="6410162" y="1070748"/>
              <a:ext cx="51940" cy="13639"/>
            </a:xfrm>
            <a:custGeom>
              <a:avLst/>
              <a:gdLst/>
              <a:ahLst/>
              <a:cxnLst/>
              <a:rect l="l" t="t" r="r" b="b"/>
              <a:pathLst>
                <a:path w="1371" h="360" extrusionOk="0">
                  <a:moveTo>
                    <a:pt x="197" y="1"/>
                  </a:moveTo>
                  <a:cubicBezTo>
                    <a:pt x="102" y="1"/>
                    <a:pt x="17" y="70"/>
                    <a:pt x="9" y="165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1173" y="360"/>
                  </a:lnTo>
                  <a:cubicBezTo>
                    <a:pt x="1269" y="360"/>
                    <a:pt x="1354" y="291"/>
                    <a:pt x="1362" y="197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811;p45">
              <a:extLst>
                <a:ext uri="{FF2B5EF4-FFF2-40B4-BE49-F238E27FC236}">
                  <a16:creationId xmlns:a16="http://schemas.microsoft.com/office/drawing/2014/main" id="{9CF84F8F-A01F-48B1-919F-A26FCDA23E85}"/>
                </a:ext>
              </a:extLst>
            </p:cNvPr>
            <p:cNvSpPr/>
            <p:nvPr/>
          </p:nvSpPr>
          <p:spPr>
            <a:xfrm>
              <a:off x="6410162" y="1101776"/>
              <a:ext cx="51902" cy="13714"/>
            </a:xfrm>
            <a:custGeom>
              <a:avLst/>
              <a:gdLst/>
              <a:ahLst/>
              <a:cxnLst/>
              <a:rect l="l" t="t" r="r" b="b"/>
              <a:pathLst>
                <a:path w="1370" h="362" extrusionOk="0">
                  <a:moveTo>
                    <a:pt x="197" y="1"/>
                  </a:moveTo>
                  <a:cubicBezTo>
                    <a:pt x="102" y="1"/>
                    <a:pt x="17" y="70"/>
                    <a:pt x="9" y="164"/>
                  </a:cubicBezTo>
                  <a:cubicBezTo>
                    <a:pt x="0" y="271"/>
                    <a:pt x="84" y="361"/>
                    <a:pt x="189" y="361"/>
                  </a:cubicBezTo>
                  <a:lnTo>
                    <a:pt x="1171" y="361"/>
                  </a:lnTo>
                  <a:cubicBezTo>
                    <a:pt x="1268" y="361"/>
                    <a:pt x="1353" y="292"/>
                    <a:pt x="1360" y="198"/>
                  </a:cubicBezTo>
                  <a:cubicBezTo>
                    <a:pt x="1369" y="90"/>
                    <a:pt x="1286" y="1"/>
                    <a:pt x="1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8"/>
          <p:cNvSpPr txBox="1">
            <a:spLocks noGrp="1"/>
          </p:cNvSpPr>
          <p:nvPr>
            <p:ph type="title"/>
          </p:nvPr>
        </p:nvSpPr>
        <p:spPr>
          <a:xfrm>
            <a:off x="631866" y="262417"/>
            <a:ext cx="7704000" cy="721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Kesimpulan</a:t>
            </a:r>
            <a:endParaRPr sz="3600" dirty="0"/>
          </a:p>
        </p:txBody>
      </p:sp>
      <p:sp>
        <p:nvSpPr>
          <p:cNvPr id="667" name="Google Shape;667;p28"/>
          <p:cNvSpPr txBox="1">
            <a:spLocks noGrp="1"/>
          </p:cNvSpPr>
          <p:nvPr>
            <p:ph type="body" idx="1"/>
          </p:nvPr>
        </p:nvSpPr>
        <p:spPr>
          <a:xfrm>
            <a:off x="7112" y="868274"/>
            <a:ext cx="8861466" cy="4100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0" algn="just">
              <a:lnSpc>
                <a:spcPct val="150000"/>
              </a:lnSpc>
              <a:spcAft>
                <a:spcPts val="800"/>
              </a:spcAft>
              <a:buNone/>
            </a:pPr>
            <a:endParaRPr lang="en-ID" sz="1500" b="0" i="0" dirty="0">
              <a:solidFill>
                <a:srgbClr val="D1D5DB"/>
              </a:solidFill>
              <a:effectLst/>
              <a:latin typeface="Söhne"/>
            </a:endParaRPr>
          </a:p>
          <a:p>
            <a:pPr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Aplikasi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ini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diharapkan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memberikan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kemudahan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bagi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pelanggan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meningkatkan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efisiensi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operasional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serta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mendorong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inovasi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dan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pertumbuhan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bisnis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Selain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itu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aplikasi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ini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memberikan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manfaat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tidak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hanya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bagi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pelanggan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dengan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mengintegrasikan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sistem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kompleks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dan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menyediakan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data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berharga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untuk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keputusan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bisnis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yang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lebih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baik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tetapi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juga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berkontribusi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pada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peningkatan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kualitas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layanan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efisiensi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, dan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kepuasan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pelanggan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Penting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untuk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beradaptasi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dengan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perubahan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tren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teknologi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dan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kebutuhan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pelanggan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dengan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fokus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pada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kualitas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layanan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pengetahuan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, dan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pengalaman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pelanggan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, agar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dapat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menjadi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aset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berharga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dalam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industri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penyewaan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mobil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en-ID" sz="15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050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8"/>
          <p:cNvSpPr txBox="1">
            <a:spLocks noGrp="1"/>
          </p:cNvSpPr>
          <p:nvPr>
            <p:ph type="title"/>
          </p:nvPr>
        </p:nvSpPr>
        <p:spPr>
          <a:xfrm>
            <a:off x="631866" y="283849"/>
            <a:ext cx="7704000" cy="721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Referensi</a:t>
            </a:r>
            <a:endParaRPr sz="3600" dirty="0"/>
          </a:p>
        </p:txBody>
      </p:sp>
      <p:sp>
        <p:nvSpPr>
          <p:cNvPr id="667" name="Google Shape;667;p28"/>
          <p:cNvSpPr txBox="1">
            <a:spLocks noGrp="1"/>
          </p:cNvSpPr>
          <p:nvPr>
            <p:ph type="body" idx="1"/>
          </p:nvPr>
        </p:nvSpPr>
        <p:spPr>
          <a:xfrm>
            <a:off x="0" y="1005699"/>
            <a:ext cx="8861466" cy="4100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D" sz="15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https://youtu.be/2vsr6mljwjw?si=reI1j1kxS7h7RxeE</a:t>
            </a:r>
            <a:r>
              <a:rPr lang="en-ID" sz="15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fr-FR" sz="1500" i="0" dirty="0" err="1">
                <a:solidFill>
                  <a:srgbClr val="C7EDF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Speedcode</a:t>
            </a:r>
            <a:r>
              <a:rPr lang="fr-FR" sz="1500" i="0" dirty="0">
                <a:solidFill>
                  <a:srgbClr val="C7EDF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Car </a:t>
            </a:r>
            <a:r>
              <a:rPr lang="fr-FR" sz="1500" i="0" dirty="0" err="1">
                <a:solidFill>
                  <a:srgbClr val="C7EDF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Rental</a:t>
            </a:r>
            <a:r>
              <a:rPr lang="fr-FR" sz="1500" i="0" dirty="0">
                <a:solidFill>
                  <a:srgbClr val="C7EDF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UI Flutter).</a:t>
            </a:r>
            <a:endParaRPr lang="en-ID" sz="1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5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Alterra Academy. "Bahasa </a:t>
            </a:r>
            <a:r>
              <a:rPr lang="en-US" sz="15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Pemrograman</a:t>
            </a:r>
            <a:r>
              <a:rPr lang="en-US" sz="15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Dart." </a:t>
            </a:r>
            <a:r>
              <a:rPr lang="en-US" sz="15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Diakses</a:t>
            </a:r>
            <a:r>
              <a:rPr lang="en-US" sz="15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pada 27 </a:t>
            </a:r>
            <a:r>
              <a:rPr lang="en-US" sz="15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Desember</a:t>
            </a:r>
            <a:r>
              <a:rPr lang="en-US" sz="15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2023, </a:t>
            </a:r>
            <a:r>
              <a:rPr lang="en-US" sz="15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US" sz="15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500" u="sng" kern="1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https://academy.alterra.id/blog/bahasa-pemrograman-dart/</a:t>
            </a:r>
            <a:r>
              <a:rPr lang="en-US" sz="15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ID" sz="1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5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Erporio</a:t>
            </a:r>
            <a:r>
              <a:rPr lang="en-US" sz="15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"</a:t>
            </a:r>
            <a:r>
              <a:rPr lang="en-US" sz="15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Terobosan</a:t>
            </a:r>
            <a:r>
              <a:rPr lang="en-US" sz="15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Framework Mobile Flutter: Sejarah, </a:t>
            </a:r>
            <a:r>
              <a:rPr lang="en-US" sz="15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Keunggulan</a:t>
            </a:r>
            <a:r>
              <a:rPr lang="en-US" sz="15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dan </a:t>
            </a:r>
            <a:r>
              <a:rPr lang="en-US" sz="15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Perbedaannya</a:t>
            </a:r>
            <a:r>
              <a:rPr lang="en-US" sz="15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." </a:t>
            </a:r>
            <a:r>
              <a:rPr lang="en-US" sz="15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Diakses</a:t>
            </a:r>
            <a:r>
              <a:rPr lang="en-US" sz="15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pada 27 </a:t>
            </a:r>
            <a:r>
              <a:rPr lang="en-US" sz="15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Desember</a:t>
            </a:r>
            <a:r>
              <a:rPr lang="en-US" sz="15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2023, </a:t>
            </a:r>
            <a:r>
              <a:rPr lang="en-US" sz="15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US" sz="15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500" u="sng" kern="1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https://erporio.com/news/read/674/Terobosan-Framework-Mobile-Flutter-Sejarah-Keunggulan-danPerbedaannya.html</a:t>
            </a:r>
            <a:r>
              <a:rPr lang="en-US" sz="15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ID" sz="1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5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Alfa </a:t>
            </a:r>
            <a:r>
              <a:rPr lang="en-US" sz="15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Aqilla</a:t>
            </a:r>
            <a:r>
              <a:rPr lang="en-US" sz="15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"</a:t>
            </a:r>
            <a:r>
              <a:rPr lang="en-US" sz="15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Asal</a:t>
            </a:r>
            <a:r>
              <a:rPr lang="en-US" sz="15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5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Mula</a:t>
            </a:r>
            <a:r>
              <a:rPr lang="en-US" sz="15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5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Bisnis</a:t>
            </a:r>
            <a:r>
              <a:rPr lang="en-US" sz="15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Rental Mobil." </a:t>
            </a:r>
            <a:r>
              <a:rPr lang="en-US" sz="15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Diakses</a:t>
            </a:r>
            <a:r>
              <a:rPr lang="en-US" sz="15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pada 27 </a:t>
            </a:r>
            <a:r>
              <a:rPr lang="en-US" sz="15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Desember</a:t>
            </a:r>
            <a:r>
              <a:rPr lang="en-US" sz="15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2023, </a:t>
            </a:r>
            <a:r>
              <a:rPr lang="en-US" sz="15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US" sz="15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500" u="sng" kern="1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https://alfaaqilla.co.id/asal-mula-bisnis-rental-mobil/</a:t>
            </a:r>
            <a:r>
              <a:rPr lang="en-US" sz="15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ID" sz="1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spcAft>
                <a:spcPts val="800"/>
              </a:spcAft>
            </a:pPr>
            <a:r>
              <a:rPr lang="en-US" sz="15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JPTIIK UB. "</a:t>
            </a:r>
            <a:r>
              <a:rPr lang="en-US" sz="15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Judul</a:t>
            </a:r>
            <a:r>
              <a:rPr lang="en-US" sz="15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5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Artikel</a:t>
            </a:r>
            <a:r>
              <a:rPr lang="en-US" sz="15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." JPTIIK: </a:t>
            </a:r>
            <a:r>
              <a:rPr lang="en-US" sz="15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Jurnal</a:t>
            </a:r>
            <a:r>
              <a:rPr lang="en-US" sz="15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5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Pengembangan</a:t>
            </a:r>
            <a:r>
              <a:rPr lang="en-US" sz="15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5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Teknologi</a:t>
            </a:r>
            <a:r>
              <a:rPr lang="en-US" sz="15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5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Informasi</a:t>
            </a:r>
            <a:r>
              <a:rPr lang="en-US" sz="15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US" sz="15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Ilmu</a:t>
            </a:r>
            <a:r>
              <a:rPr lang="en-US" sz="15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5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Komputer</a:t>
            </a:r>
            <a:r>
              <a:rPr lang="en-US" sz="15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vol. X, no. Y, </a:t>
            </a:r>
            <a:r>
              <a:rPr lang="en-US" sz="15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tahun</a:t>
            </a:r>
            <a:r>
              <a:rPr lang="en-US" sz="15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5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halaman</a:t>
            </a:r>
            <a:r>
              <a:rPr lang="en-US" sz="15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15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Diakses</a:t>
            </a:r>
            <a:r>
              <a:rPr lang="en-US" sz="15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pada 27 </a:t>
            </a:r>
            <a:r>
              <a:rPr lang="en-US" sz="15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Desember</a:t>
            </a:r>
            <a:r>
              <a:rPr lang="en-US" sz="15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2023, </a:t>
            </a:r>
            <a:r>
              <a:rPr lang="en-US" sz="15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US" sz="15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500" u="sng" kern="1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7"/>
              </a:rPr>
              <a:t>https://j-ptiik.ub.ac.id/index.php/j-ptiik/article/view/9403</a:t>
            </a:r>
            <a:r>
              <a:rPr lang="en-US" sz="15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ID" sz="1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indent="0" algn="just">
              <a:lnSpc>
                <a:spcPct val="150000"/>
              </a:lnSpc>
              <a:spcAft>
                <a:spcPts val="800"/>
              </a:spcAft>
              <a:buNone/>
            </a:pPr>
            <a:endParaRPr lang="en-ID" sz="15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000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1763689" y="1556523"/>
            <a:ext cx="2970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b="1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THANK</a:t>
            </a:r>
            <a:endParaRPr lang="en-US" sz="7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734018" y="2204595"/>
            <a:ext cx="2862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YOU</a:t>
            </a:r>
            <a:endParaRPr 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682254" y="2474625"/>
            <a:ext cx="6076100" cy="0"/>
          </a:xfrm>
          <a:prstGeom prst="line">
            <a:avLst/>
          </a:prstGeom>
          <a:ln>
            <a:gradFill>
              <a:gsLst>
                <a:gs pos="0">
                  <a:schemeClr val="bg1">
                    <a:alpha val="20000"/>
                  </a:schemeClr>
                </a:gs>
                <a:gs pos="50000">
                  <a:schemeClr val="bg1"/>
                </a:gs>
                <a:gs pos="97000">
                  <a:schemeClr val="bg1">
                    <a:alpha val="26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425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8"/>
          <p:cNvSpPr txBox="1">
            <a:spLocks noGrp="1"/>
          </p:cNvSpPr>
          <p:nvPr>
            <p:ph type="title"/>
          </p:nvPr>
        </p:nvSpPr>
        <p:spPr>
          <a:xfrm>
            <a:off x="723900" y="383000"/>
            <a:ext cx="7704000" cy="721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Latar Belakang</a:t>
            </a:r>
            <a:endParaRPr sz="3600" dirty="0"/>
          </a:p>
        </p:txBody>
      </p:sp>
      <p:sp>
        <p:nvSpPr>
          <p:cNvPr id="667" name="Google Shape;667;p28"/>
          <p:cNvSpPr txBox="1">
            <a:spLocks noGrp="1"/>
          </p:cNvSpPr>
          <p:nvPr>
            <p:ph type="body" idx="1"/>
          </p:nvPr>
        </p:nvSpPr>
        <p:spPr>
          <a:xfrm>
            <a:off x="470512" y="1238266"/>
            <a:ext cx="7692300" cy="35222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ID" sz="2000" b="0" i="0" dirty="0" err="1">
                <a:solidFill>
                  <a:srgbClr val="D1D5DB"/>
                </a:solidFill>
                <a:effectLst/>
                <a:latin typeface="Söhne"/>
              </a:rPr>
              <a:t>ada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2000" b="0" i="0" dirty="0" err="1">
                <a:solidFill>
                  <a:srgbClr val="D1D5DB"/>
                </a:solidFill>
                <a:effectLst/>
                <a:latin typeface="Söhne"/>
              </a:rPr>
              <a:t>industri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2000" b="0" i="0" dirty="0" err="1">
                <a:solidFill>
                  <a:srgbClr val="D1D5DB"/>
                </a:solidFill>
                <a:effectLst/>
                <a:latin typeface="Söhne"/>
              </a:rPr>
              <a:t>persewaan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2000" b="0" i="0" dirty="0" err="1">
                <a:solidFill>
                  <a:srgbClr val="D1D5DB"/>
                </a:solidFill>
                <a:effectLst/>
                <a:latin typeface="Söhne"/>
              </a:rPr>
              <a:t>mobil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ID" sz="2000" b="0" i="0" dirty="0" err="1">
                <a:solidFill>
                  <a:srgbClr val="D1D5DB"/>
                </a:solidFill>
                <a:effectLst/>
                <a:latin typeface="Söhne"/>
              </a:rPr>
              <a:t>Permintaan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2000" b="0" i="0" dirty="0" err="1">
                <a:solidFill>
                  <a:srgbClr val="D1D5DB"/>
                </a:solidFill>
                <a:effectLst/>
                <a:latin typeface="Söhne"/>
              </a:rPr>
              <a:t>terus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2000" b="0" i="0" dirty="0" err="1">
                <a:solidFill>
                  <a:srgbClr val="D1D5DB"/>
                </a:solidFill>
                <a:effectLst/>
                <a:latin typeface="Söhne"/>
              </a:rPr>
              <a:t>meningkat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2000" b="0" i="0" dirty="0" err="1">
                <a:solidFill>
                  <a:srgbClr val="D1D5DB"/>
                </a:solidFill>
                <a:effectLst/>
                <a:latin typeface="Söhne"/>
              </a:rPr>
              <a:t>karena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2000" b="0" i="0" dirty="0" err="1">
                <a:solidFill>
                  <a:srgbClr val="D1D5DB"/>
                </a:solidFill>
                <a:effectLst/>
                <a:latin typeface="Söhne"/>
              </a:rPr>
              <a:t>perubahan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2000" b="0" i="0" dirty="0" err="1">
                <a:solidFill>
                  <a:srgbClr val="D1D5DB"/>
                </a:solidFill>
                <a:effectLst/>
                <a:latin typeface="Söhne"/>
              </a:rPr>
              <a:t>gaya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2000" b="0" i="0" dirty="0" err="1">
                <a:solidFill>
                  <a:srgbClr val="D1D5DB"/>
                </a:solidFill>
                <a:effectLst/>
                <a:latin typeface="Söhne"/>
              </a:rPr>
              <a:t>hidup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Söhne"/>
              </a:rPr>
              <a:t> yang </a:t>
            </a:r>
            <a:r>
              <a:rPr lang="en-ID" sz="2000" b="0" i="0" dirty="0" err="1">
                <a:solidFill>
                  <a:srgbClr val="D1D5DB"/>
                </a:solidFill>
                <a:effectLst/>
                <a:latin typeface="Söhne"/>
              </a:rPr>
              <a:t>dinamis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ID" sz="2000" b="0" i="0" dirty="0" err="1">
                <a:solidFill>
                  <a:srgbClr val="D1D5DB"/>
                </a:solidFill>
                <a:effectLst/>
                <a:latin typeface="Söhne"/>
              </a:rPr>
              <a:t>tetapi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2000" b="0" i="0" dirty="0" err="1">
                <a:solidFill>
                  <a:srgbClr val="D1D5DB"/>
                </a:solidFill>
                <a:effectLst/>
                <a:latin typeface="Söhne"/>
              </a:rPr>
              <a:t>industri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Söhne"/>
              </a:rPr>
              <a:t> rental </a:t>
            </a:r>
            <a:r>
              <a:rPr lang="en-ID" sz="2000" b="0" i="0" dirty="0" err="1">
                <a:solidFill>
                  <a:srgbClr val="D1D5DB"/>
                </a:solidFill>
                <a:effectLst/>
                <a:latin typeface="Söhne"/>
              </a:rPr>
              <a:t>mobil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2000" b="0" i="0" dirty="0" err="1">
                <a:solidFill>
                  <a:srgbClr val="D1D5DB"/>
                </a:solidFill>
                <a:effectLst/>
                <a:latin typeface="Söhne"/>
              </a:rPr>
              <a:t>masih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2000" b="0" i="0" dirty="0" err="1">
                <a:solidFill>
                  <a:srgbClr val="D1D5DB"/>
                </a:solidFill>
                <a:effectLst/>
                <a:latin typeface="Söhne"/>
              </a:rPr>
              <a:t>menghadapi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2000" b="0" i="0" dirty="0" err="1">
                <a:solidFill>
                  <a:srgbClr val="D1D5DB"/>
                </a:solidFill>
                <a:effectLst/>
                <a:latin typeface="Söhne"/>
              </a:rPr>
              <a:t>tantangan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2000" b="0" i="0" dirty="0" err="1">
                <a:solidFill>
                  <a:srgbClr val="D1D5DB"/>
                </a:solidFill>
                <a:effectLst/>
                <a:latin typeface="Söhne"/>
              </a:rPr>
              <a:t>seperti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2000" b="0" i="0" dirty="0" err="1">
                <a:solidFill>
                  <a:srgbClr val="D1D5DB"/>
                </a:solidFill>
                <a:effectLst/>
                <a:latin typeface="Söhne"/>
              </a:rPr>
              <a:t>kurangnya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2000" b="0" i="0" dirty="0" err="1">
                <a:solidFill>
                  <a:srgbClr val="D1D5DB"/>
                </a:solidFill>
                <a:effectLst/>
                <a:latin typeface="Söhne"/>
              </a:rPr>
              <a:t>efisiensi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ID" sz="2000" b="0" i="0" dirty="0" err="1">
                <a:solidFill>
                  <a:srgbClr val="D1D5DB"/>
                </a:solidFill>
                <a:effectLst/>
                <a:latin typeface="Söhne"/>
              </a:rPr>
              <a:t>ketersediaan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Söhne"/>
              </a:rPr>
              <a:t> armada yang </a:t>
            </a:r>
            <a:r>
              <a:rPr lang="en-ID" sz="2000" b="0" i="0" dirty="0" err="1">
                <a:solidFill>
                  <a:srgbClr val="D1D5DB"/>
                </a:solidFill>
                <a:effectLst/>
                <a:latin typeface="Söhne"/>
              </a:rPr>
              <a:t>tidak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2000" b="0" i="0" dirty="0" err="1">
                <a:solidFill>
                  <a:srgbClr val="D1D5DB"/>
                </a:solidFill>
                <a:effectLst/>
                <a:latin typeface="Söhne"/>
              </a:rPr>
              <a:t>jelas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Söhne"/>
              </a:rPr>
              <a:t>, dan </a:t>
            </a:r>
            <a:r>
              <a:rPr lang="en-ID" sz="2000" b="0" i="0" dirty="0" err="1">
                <a:solidFill>
                  <a:srgbClr val="D1D5DB"/>
                </a:solidFill>
                <a:effectLst/>
                <a:latin typeface="Söhne"/>
              </a:rPr>
              <a:t>ketidaknyamanan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2000" b="0" i="0" dirty="0" err="1">
                <a:solidFill>
                  <a:srgbClr val="D1D5DB"/>
                </a:solidFill>
                <a:effectLst/>
                <a:latin typeface="Söhne"/>
              </a:rPr>
              <a:t>dalam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2000" b="0" i="0" dirty="0" err="1">
                <a:solidFill>
                  <a:srgbClr val="D1D5DB"/>
                </a:solidFill>
                <a:effectLst/>
                <a:latin typeface="Söhne"/>
              </a:rPr>
              <a:t>transaksi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Söhne"/>
              </a:rPr>
              <a:t>. Oleh </a:t>
            </a:r>
            <a:r>
              <a:rPr lang="en-ID" sz="2000" b="0" i="0" dirty="0" err="1">
                <a:solidFill>
                  <a:srgbClr val="D1D5DB"/>
                </a:solidFill>
                <a:effectLst/>
                <a:latin typeface="Söhne"/>
              </a:rPr>
              <a:t>karena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2000" b="0" i="0" dirty="0" err="1">
                <a:solidFill>
                  <a:srgbClr val="D1D5DB"/>
                </a:solidFill>
                <a:effectLst/>
                <a:latin typeface="Söhne"/>
              </a:rPr>
              <a:t>itu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ID" sz="2000" b="0" i="0" dirty="0" err="1">
                <a:solidFill>
                  <a:srgbClr val="D1D5DB"/>
                </a:solidFill>
                <a:effectLst/>
                <a:latin typeface="Söhne"/>
              </a:rPr>
              <a:t>pengembangan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2000" b="0" i="0" dirty="0" err="1">
                <a:solidFill>
                  <a:srgbClr val="D1D5DB"/>
                </a:solidFill>
                <a:effectLst/>
                <a:latin typeface="Söhne"/>
              </a:rPr>
              <a:t>aplikasi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Söhne"/>
              </a:rPr>
              <a:t> rental </a:t>
            </a:r>
            <a:r>
              <a:rPr lang="en-ID" sz="2000" b="0" i="0" dirty="0" err="1">
                <a:solidFill>
                  <a:srgbClr val="D1D5DB"/>
                </a:solidFill>
                <a:effectLst/>
                <a:latin typeface="Söhne"/>
              </a:rPr>
              <a:t>mobil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2000" b="0" i="0" dirty="0" err="1">
                <a:solidFill>
                  <a:srgbClr val="D1D5DB"/>
                </a:solidFill>
                <a:effectLst/>
                <a:latin typeface="Söhne"/>
              </a:rPr>
              <a:t>dianggap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2000" b="0" i="0" dirty="0" err="1">
                <a:solidFill>
                  <a:srgbClr val="D1D5DB"/>
                </a:solidFill>
                <a:effectLst/>
                <a:latin typeface="Söhne"/>
              </a:rPr>
              <a:t>sebagai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2000" b="0" i="0" dirty="0" err="1">
                <a:solidFill>
                  <a:srgbClr val="D1D5DB"/>
                </a:solidFill>
                <a:effectLst/>
                <a:latin typeface="Söhne"/>
              </a:rPr>
              <a:t>solusi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Söhne"/>
              </a:rPr>
              <a:t> yang </a:t>
            </a:r>
            <a:r>
              <a:rPr lang="en-ID" sz="2000" b="0" i="0" dirty="0" err="1">
                <a:solidFill>
                  <a:srgbClr val="D1D5DB"/>
                </a:solidFill>
                <a:effectLst/>
                <a:latin typeface="Söhne"/>
              </a:rPr>
              <a:t>tepat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2000" b="0" i="0" dirty="0" err="1">
                <a:solidFill>
                  <a:srgbClr val="D1D5DB"/>
                </a:solidFill>
                <a:effectLst/>
                <a:latin typeface="Söhne"/>
              </a:rPr>
              <a:t>untuk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2000" b="0" i="0" dirty="0" err="1">
                <a:solidFill>
                  <a:srgbClr val="D1D5DB"/>
                </a:solidFill>
                <a:effectLst/>
                <a:latin typeface="Söhne"/>
              </a:rPr>
              <a:t>mengatasi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2000" b="0" i="0" dirty="0" err="1">
                <a:solidFill>
                  <a:srgbClr val="D1D5DB"/>
                </a:solidFill>
                <a:effectLst/>
                <a:latin typeface="Söhne"/>
              </a:rPr>
              <a:t>kendala-kendala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2000" b="0" i="0" dirty="0" err="1">
                <a:solidFill>
                  <a:srgbClr val="D1D5DB"/>
                </a:solidFill>
                <a:effectLst/>
                <a:latin typeface="Söhne"/>
              </a:rPr>
              <a:t>tersebut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Söhne"/>
              </a:rPr>
              <a:t> dan </a:t>
            </a:r>
            <a:r>
              <a:rPr lang="en-ID" sz="2000" b="0" i="0" dirty="0" err="1">
                <a:solidFill>
                  <a:srgbClr val="D1D5DB"/>
                </a:solidFill>
                <a:effectLst/>
                <a:latin typeface="Söhne"/>
              </a:rPr>
              <a:t>meningkatkan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2000" b="0" i="0" dirty="0" err="1">
                <a:solidFill>
                  <a:srgbClr val="D1D5DB"/>
                </a:solidFill>
                <a:effectLst/>
                <a:latin typeface="Söhne"/>
              </a:rPr>
              <a:t>kualitas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2000" b="0" i="0" dirty="0" err="1">
                <a:solidFill>
                  <a:srgbClr val="D1D5DB"/>
                </a:solidFill>
                <a:effectLst/>
                <a:latin typeface="Söhne"/>
              </a:rPr>
              <a:t>layanan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Söhne"/>
              </a:rPr>
              <a:t> di </a:t>
            </a:r>
            <a:r>
              <a:rPr lang="en-ID" sz="2000" b="0" i="0" dirty="0" err="1">
                <a:solidFill>
                  <a:srgbClr val="D1D5DB"/>
                </a:solidFill>
                <a:effectLst/>
                <a:latin typeface="Söhne"/>
              </a:rPr>
              <a:t>industri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2000" b="0" i="0" dirty="0" err="1">
                <a:solidFill>
                  <a:srgbClr val="D1D5DB"/>
                </a:solidFill>
                <a:effectLst/>
                <a:latin typeface="Söhne"/>
              </a:rPr>
              <a:t>ini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en-ID" sz="2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8"/>
          <p:cNvSpPr txBox="1">
            <a:spLocks noGrp="1"/>
          </p:cNvSpPr>
          <p:nvPr>
            <p:ph type="title"/>
          </p:nvPr>
        </p:nvSpPr>
        <p:spPr>
          <a:xfrm>
            <a:off x="723900" y="383000"/>
            <a:ext cx="7704000" cy="721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/>
              <a:t>Rumusan</a:t>
            </a:r>
            <a:r>
              <a:rPr lang="en-US" sz="3600" dirty="0"/>
              <a:t> </a:t>
            </a:r>
            <a:r>
              <a:rPr lang="en-US" sz="3600" dirty="0" err="1"/>
              <a:t>Masalah</a:t>
            </a:r>
            <a:endParaRPr sz="3600" dirty="0"/>
          </a:p>
        </p:txBody>
      </p:sp>
      <p:sp>
        <p:nvSpPr>
          <p:cNvPr id="667" name="Google Shape;667;p28"/>
          <p:cNvSpPr txBox="1">
            <a:spLocks noGrp="1"/>
          </p:cNvSpPr>
          <p:nvPr>
            <p:ph type="body" idx="1"/>
          </p:nvPr>
        </p:nvSpPr>
        <p:spPr>
          <a:xfrm>
            <a:off x="360343" y="1337418"/>
            <a:ext cx="7692300" cy="27828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Apakah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penggunaan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aplikasi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ini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meningkatkan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efesiensi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proses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pemesanan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pengambilan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dan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pengembalian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dibandingkan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rental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mobil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konvensional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?</a:t>
            </a:r>
            <a:endParaRPr lang="en-ID" sz="2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000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34"/>
          <p:cNvSpPr txBox="1">
            <a:spLocks noGrp="1"/>
          </p:cNvSpPr>
          <p:nvPr>
            <p:ph type="title"/>
          </p:nvPr>
        </p:nvSpPr>
        <p:spPr>
          <a:xfrm>
            <a:off x="720000" y="272831"/>
            <a:ext cx="7704000" cy="7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Tujuan dan Manfaat</a:t>
            </a:r>
            <a:endParaRPr sz="3600" dirty="0"/>
          </a:p>
        </p:txBody>
      </p:sp>
      <p:sp>
        <p:nvSpPr>
          <p:cNvPr id="26" name="Google Shape;667;p28">
            <a:extLst>
              <a:ext uri="{FF2B5EF4-FFF2-40B4-BE49-F238E27FC236}">
                <a16:creationId xmlns:a16="http://schemas.microsoft.com/office/drawing/2014/main" id="{1C6BC16F-6AE5-585B-438F-31C661B8B957}"/>
              </a:ext>
            </a:extLst>
          </p:cNvPr>
          <p:cNvSpPr txBox="1">
            <a:spLocks/>
          </p:cNvSpPr>
          <p:nvPr/>
        </p:nvSpPr>
        <p:spPr>
          <a:xfrm>
            <a:off x="450314" y="993031"/>
            <a:ext cx="4288775" cy="3522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457200" algn="l">
              <a:lnSpc>
                <a:spcPct val="150000"/>
              </a:lnSpc>
            </a:pP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TUJUAN</a:t>
            </a:r>
            <a:endParaRPr lang="en-ID" sz="2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Meningkatkan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efisiensi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proses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penyewaan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mobil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melalui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aplikasi</a:t>
            </a:r>
            <a:endParaRPr lang="en-ID" sz="2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Mengoptimalkan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manajemen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inventaris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mobil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memastikan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ketersediaan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kendaraan</a:t>
            </a:r>
            <a:endParaRPr lang="en-ID" sz="2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indent="0" algn="l">
              <a:lnSpc>
                <a:spcPct val="150000"/>
              </a:lnSpc>
              <a:spcAft>
                <a:spcPts val="800"/>
              </a:spcAft>
            </a:pPr>
            <a:endParaRPr lang="en-US" sz="32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Google Shape;667;p28">
            <a:extLst>
              <a:ext uri="{FF2B5EF4-FFF2-40B4-BE49-F238E27FC236}">
                <a16:creationId xmlns:a16="http://schemas.microsoft.com/office/drawing/2014/main" id="{6F940A9F-5CD4-BE5C-B052-77948FA3FEFE}"/>
              </a:ext>
            </a:extLst>
          </p:cNvPr>
          <p:cNvSpPr txBox="1">
            <a:spLocks/>
          </p:cNvSpPr>
          <p:nvPr/>
        </p:nvSpPr>
        <p:spPr>
          <a:xfrm>
            <a:off x="4855225" y="993031"/>
            <a:ext cx="4288775" cy="3522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491490" algn="l">
              <a:lnSpc>
                <a:spcPct val="150000"/>
              </a:lnSpc>
              <a:spcAft>
                <a:spcPts val="800"/>
              </a:spcAft>
            </a:pPr>
            <a:r>
              <a:rPr 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MANFAAT</a:t>
            </a:r>
            <a:endParaRPr lang="en-ID" sz="2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Kemudahan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akses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bagi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pelanggan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menyewa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mobil</a:t>
            </a:r>
            <a:endParaRPr lang="en-ID" sz="2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Mengurangi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waktu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proses </a:t>
            </a:r>
            <a:r>
              <a:rPr lang="en-US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penyewaan</a:t>
            </a:r>
            <a:endParaRPr lang="en-US" sz="2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 algn="l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Meningkatkan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produktivitas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penyedia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jasa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rental </a:t>
            </a: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mengurangi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beban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pekerjaan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administratif</a:t>
            </a:r>
            <a:endParaRPr lang="en-US" sz="36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 algn="l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ID" sz="2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8"/>
          <p:cNvSpPr txBox="1">
            <a:spLocks noGrp="1"/>
          </p:cNvSpPr>
          <p:nvPr>
            <p:ph type="title"/>
          </p:nvPr>
        </p:nvSpPr>
        <p:spPr>
          <a:xfrm>
            <a:off x="723900" y="383000"/>
            <a:ext cx="7704000" cy="721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Sejarah Perkembangan Industri Rental Mobil</a:t>
            </a:r>
            <a:endParaRPr sz="3600" dirty="0"/>
          </a:p>
        </p:txBody>
      </p:sp>
      <p:grpSp>
        <p:nvGrpSpPr>
          <p:cNvPr id="4" name="Google Shape;1674;p42">
            <a:extLst>
              <a:ext uri="{FF2B5EF4-FFF2-40B4-BE49-F238E27FC236}">
                <a16:creationId xmlns:a16="http://schemas.microsoft.com/office/drawing/2014/main" id="{931210EF-819B-4E06-B93F-E140FE72490D}"/>
              </a:ext>
            </a:extLst>
          </p:cNvPr>
          <p:cNvGrpSpPr/>
          <p:nvPr/>
        </p:nvGrpSpPr>
        <p:grpSpPr>
          <a:xfrm>
            <a:off x="1395967" y="1815533"/>
            <a:ext cx="1490107" cy="1064419"/>
            <a:chOff x="713167" y="740543"/>
            <a:chExt cx="476707" cy="422153"/>
          </a:xfrm>
        </p:grpSpPr>
        <p:sp>
          <p:nvSpPr>
            <p:cNvPr id="5" name="Google Shape;1675;p42">
              <a:extLst>
                <a:ext uri="{FF2B5EF4-FFF2-40B4-BE49-F238E27FC236}">
                  <a16:creationId xmlns:a16="http://schemas.microsoft.com/office/drawing/2014/main" id="{9BEA0E5E-D8FE-4AC4-A1CB-5BD7A02B82CE}"/>
                </a:ext>
              </a:extLst>
            </p:cNvPr>
            <p:cNvSpPr/>
            <p:nvPr/>
          </p:nvSpPr>
          <p:spPr>
            <a:xfrm>
              <a:off x="713167" y="740543"/>
              <a:ext cx="476707" cy="422153"/>
            </a:xfrm>
            <a:custGeom>
              <a:avLst/>
              <a:gdLst/>
              <a:ahLst/>
              <a:cxnLst/>
              <a:rect l="l" t="t" r="r" b="b"/>
              <a:pathLst>
                <a:path w="12583" h="11143" extrusionOk="0">
                  <a:moveTo>
                    <a:pt x="3671" y="1967"/>
                  </a:moveTo>
                  <a:lnTo>
                    <a:pt x="3671" y="4501"/>
                  </a:lnTo>
                  <a:cubicBezTo>
                    <a:pt x="3671" y="4596"/>
                    <a:pt x="3740" y="4681"/>
                    <a:pt x="3835" y="4691"/>
                  </a:cubicBezTo>
                  <a:cubicBezTo>
                    <a:pt x="3840" y="4691"/>
                    <a:pt x="3846" y="4691"/>
                    <a:pt x="3851" y="4691"/>
                  </a:cubicBezTo>
                  <a:cubicBezTo>
                    <a:pt x="3951" y="4691"/>
                    <a:pt x="4032" y="4609"/>
                    <a:pt x="4032" y="4507"/>
                  </a:cubicBezTo>
                  <a:lnTo>
                    <a:pt x="4032" y="1968"/>
                  </a:lnTo>
                  <a:lnTo>
                    <a:pt x="12223" y="1968"/>
                  </a:lnTo>
                  <a:lnTo>
                    <a:pt x="12223" y="10529"/>
                  </a:lnTo>
                  <a:lnTo>
                    <a:pt x="12222" y="10529"/>
                  </a:lnTo>
                  <a:cubicBezTo>
                    <a:pt x="12222" y="10667"/>
                    <a:pt x="12109" y="10780"/>
                    <a:pt x="11971" y="10780"/>
                  </a:cubicBezTo>
                  <a:lnTo>
                    <a:pt x="4030" y="10780"/>
                  </a:lnTo>
                  <a:lnTo>
                    <a:pt x="4030" y="5342"/>
                  </a:lnTo>
                  <a:cubicBezTo>
                    <a:pt x="4030" y="5254"/>
                    <a:pt x="3973" y="5174"/>
                    <a:pt x="3886" y="5157"/>
                  </a:cubicBezTo>
                  <a:cubicBezTo>
                    <a:pt x="3873" y="5154"/>
                    <a:pt x="3861" y="5153"/>
                    <a:pt x="3849" y="5153"/>
                  </a:cubicBezTo>
                  <a:cubicBezTo>
                    <a:pt x="3750" y="5153"/>
                    <a:pt x="3670" y="5236"/>
                    <a:pt x="3670" y="5337"/>
                  </a:cubicBezTo>
                  <a:lnTo>
                    <a:pt x="3670" y="10780"/>
                  </a:lnTo>
                  <a:lnTo>
                    <a:pt x="614" y="10780"/>
                  </a:lnTo>
                  <a:cubicBezTo>
                    <a:pt x="475" y="10780"/>
                    <a:pt x="362" y="10667"/>
                    <a:pt x="362" y="10529"/>
                  </a:cubicBezTo>
                  <a:lnTo>
                    <a:pt x="362" y="1967"/>
                  </a:lnTo>
                  <a:close/>
                  <a:moveTo>
                    <a:pt x="8476" y="1"/>
                  </a:moveTo>
                  <a:cubicBezTo>
                    <a:pt x="8476" y="1"/>
                    <a:pt x="8475" y="1"/>
                    <a:pt x="8474" y="1"/>
                  </a:cubicBezTo>
                  <a:lnTo>
                    <a:pt x="637" y="1"/>
                  </a:lnTo>
                  <a:cubicBezTo>
                    <a:pt x="295" y="1"/>
                    <a:pt x="16" y="278"/>
                    <a:pt x="0" y="622"/>
                  </a:cubicBezTo>
                  <a:lnTo>
                    <a:pt x="33" y="10521"/>
                  </a:lnTo>
                  <a:cubicBezTo>
                    <a:pt x="33" y="10865"/>
                    <a:pt x="310" y="11142"/>
                    <a:pt x="654" y="11142"/>
                  </a:cubicBezTo>
                  <a:lnTo>
                    <a:pt x="11961" y="11142"/>
                  </a:lnTo>
                  <a:cubicBezTo>
                    <a:pt x="12305" y="11142"/>
                    <a:pt x="12582" y="10865"/>
                    <a:pt x="12582" y="10521"/>
                  </a:cubicBezTo>
                  <a:lnTo>
                    <a:pt x="12582" y="623"/>
                  </a:lnTo>
                  <a:cubicBezTo>
                    <a:pt x="12582" y="278"/>
                    <a:pt x="12305" y="1"/>
                    <a:pt x="11964" y="1"/>
                  </a:cubicBezTo>
                  <a:lnTo>
                    <a:pt x="9348" y="1"/>
                  </a:lnTo>
                  <a:cubicBezTo>
                    <a:pt x="9253" y="1"/>
                    <a:pt x="9168" y="71"/>
                    <a:pt x="9159" y="165"/>
                  </a:cubicBezTo>
                  <a:cubicBezTo>
                    <a:pt x="9150" y="272"/>
                    <a:pt x="9234" y="361"/>
                    <a:pt x="9339" y="361"/>
                  </a:cubicBezTo>
                  <a:lnTo>
                    <a:pt x="11969" y="361"/>
                  </a:lnTo>
                  <a:cubicBezTo>
                    <a:pt x="12108" y="361"/>
                    <a:pt x="12221" y="474"/>
                    <a:pt x="12221" y="612"/>
                  </a:cubicBezTo>
                  <a:lnTo>
                    <a:pt x="12221" y="1574"/>
                  </a:lnTo>
                  <a:lnTo>
                    <a:pt x="360" y="1571"/>
                  </a:lnTo>
                  <a:lnTo>
                    <a:pt x="360" y="612"/>
                  </a:lnTo>
                  <a:cubicBezTo>
                    <a:pt x="360" y="474"/>
                    <a:pt x="472" y="361"/>
                    <a:pt x="611" y="361"/>
                  </a:cubicBezTo>
                  <a:lnTo>
                    <a:pt x="8474" y="361"/>
                  </a:lnTo>
                  <a:cubicBezTo>
                    <a:pt x="8474" y="361"/>
                    <a:pt x="8660" y="287"/>
                    <a:pt x="8660" y="184"/>
                  </a:cubicBezTo>
                  <a:cubicBezTo>
                    <a:pt x="8660" y="83"/>
                    <a:pt x="8578" y="1"/>
                    <a:pt x="8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1676;p42">
              <a:extLst>
                <a:ext uri="{FF2B5EF4-FFF2-40B4-BE49-F238E27FC236}">
                  <a16:creationId xmlns:a16="http://schemas.microsoft.com/office/drawing/2014/main" id="{74BA4A06-6B4C-4BBB-8885-F98D72DBA701}"/>
                </a:ext>
              </a:extLst>
            </p:cNvPr>
            <p:cNvSpPr/>
            <p:nvPr/>
          </p:nvSpPr>
          <p:spPr>
            <a:xfrm>
              <a:off x="756621" y="834914"/>
              <a:ext cx="37468" cy="13676"/>
            </a:xfrm>
            <a:custGeom>
              <a:avLst/>
              <a:gdLst/>
              <a:ahLst/>
              <a:cxnLst/>
              <a:rect l="l" t="t" r="r" b="b"/>
              <a:pathLst>
                <a:path w="989" h="361" extrusionOk="0">
                  <a:moveTo>
                    <a:pt x="198" y="0"/>
                  </a:moveTo>
                  <a:cubicBezTo>
                    <a:pt x="103" y="0"/>
                    <a:pt x="17" y="69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91" y="361"/>
                  </a:lnTo>
                  <a:cubicBezTo>
                    <a:pt x="886" y="361"/>
                    <a:pt x="972" y="290"/>
                    <a:pt x="979" y="196"/>
                  </a:cubicBezTo>
                  <a:cubicBezTo>
                    <a:pt x="989" y="89"/>
                    <a:pt x="905" y="0"/>
                    <a:pt x="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1677;p42">
              <a:extLst>
                <a:ext uri="{FF2B5EF4-FFF2-40B4-BE49-F238E27FC236}">
                  <a16:creationId xmlns:a16="http://schemas.microsoft.com/office/drawing/2014/main" id="{7C0EA9CC-7E92-4834-953E-0B28A660F83E}"/>
                </a:ext>
              </a:extLst>
            </p:cNvPr>
            <p:cNvSpPr/>
            <p:nvPr/>
          </p:nvSpPr>
          <p:spPr>
            <a:xfrm>
              <a:off x="756583" y="869617"/>
              <a:ext cx="37506" cy="13714"/>
            </a:xfrm>
            <a:custGeom>
              <a:avLst/>
              <a:gdLst/>
              <a:ahLst/>
              <a:cxnLst/>
              <a:rect l="l" t="t" r="r" b="b"/>
              <a:pathLst>
                <a:path w="990" h="362" extrusionOk="0">
                  <a:moveTo>
                    <a:pt x="198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92" y="361"/>
                  </a:lnTo>
                  <a:cubicBezTo>
                    <a:pt x="887" y="361"/>
                    <a:pt x="973" y="291"/>
                    <a:pt x="980" y="197"/>
                  </a:cubicBezTo>
                  <a:cubicBezTo>
                    <a:pt x="990" y="91"/>
                    <a:pt x="906" y="1"/>
                    <a:pt x="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1678;p42">
              <a:extLst>
                <a:ext uri="{FF2B5EF4-FFF2-40B4-BE49-F238E27FC236}">
                  <a16:creationId xmlns:a16="http://schemas.microsoft.com/office/drawing/2014/main" id="{016A59D2-26C0-43A1-B768-9AAB988FD005}"/>
                </a:ext>
              </a:extLst>
            </p:cNvPr>
            <p:cNvSpPr/>
            <p:nvPr/>
          </p:nvSpPr>
          <p:spPr>
            <a:xfrm>
              <a:off x="756583" y="904395"/>
              <a:ext cx="37506" cy="13676"/>
            </a:xfrm>
            <a:custGeom>
              <a:avLst/>
              <a:gdLst/>
              <a:ahLst/>
              <a:cxnLst/>
              <a:rect l="l" t="t" r="r" b="b"/>
              <a:pathLst>
                <a:path w="990" h="361" extrusionOk="0">
                  <a:moveTo>
                    <a:pt x="198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792" y="360"/>
                  </a:lnTo>
                  <a:cubicBezTo>
                    <a:pt x="887" y="360"/>
                    <a:pt x="973" y="290"/>
                    <a:pt x="980" y="196"/>
                  </a:cubicBezTo>
                  <a:cubicBezTo>
                    <a:pt x="990" y="90"/>
                    <a:pt x="906" y="0"/>
                    <a:pt x="8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1679;p42">
              <a:extLst>
                <a:ext uri="{FF2B5EF4-FFF2-40B4-BE49-F238E27FC236}">
                  <a16:creationId xmlns:a16="http://schemas.microsoft.com/office/drawing/2014/main" id="{C3DCCDCB-0796-4716-ABD0-8A7FFC78275B}"/>
                </a:ext>
              </a:extLst>
            </p:cNvPr>
            <p:cNvSpPr/>
            <p:nvPr/>
          </p:nvSpPr>
          <p:spPr>
            <a:xfrm>
              <a:off x="756621" y="939136"/>
              <a:ext cx="37468" cy="13676"/>
            </a:xfrm>
            <a:custGeom>
              <a:avLst/>
              <a:gdLst/>
              <a:ahLst/>
              <a:cxnLst/>
              <a:rect l="l" t="t" r="r" b="b"/>
              <a:pathLst>
                <a:path w="989" h="361" extrusionOk="0">
                  <a:moveTo>
                    <a:pt x="198" y="1"/>
                  </a:moveTo>
                  <a:cubicBezTo>
                    <a:pt x="103" y="1"/>
                    <a:pt x="17" y="71"/>
                    <a:pt x="10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91" y="361"/>
                  </a:lnTo>
                  <a:cubicBezTo>
                    <a:pt x="886" y="361"/>
                    <a:pt x="972" y="292"/>
                    <a:pt x="979" y="198"/>
                  </a:cubicBezTo>
                  <a:cubicBezTo>
                    <a:pt x="989" y="90"/>
                    <a:pt x="905" y="1"/>
                    <a:pt x="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1680;p42">
              <a:extLst>
                <a:ext uri="{FF2B5EF4-FFF2-40B4-BE49-F238E27FC236}">
                  <a16:creationId xmlns:a16="http://schemas.microsoft.com/office/drawing/2014/main" id="{DC0E5649-C3F6-4797-99A9-B39AFF0C2034}"/>
                </a:ext>
              </a:extLst>
            </p:cNvPr>
            <p:cNvSpPr/>
            <p:nvPr/>
          </p:nvSpPr>
          <p:spPr>
            <a:xfrm>
              <a:off x="756583" y="975164"/>
              <a:ext cx="37506" cy="13676"/>
            </a:xfrm>
            <a:custGeom>
              <a:avLst/>
              <a:gdLst/>
              <a:ahLst/>
              <a:cxnLst/>
              <a:rect l="l" t="t" r="r" b="b"/>
              <a:pathLst>
                <a:path w="990" h="361" extrusionOk="0">
                  <a:moveTo>
                    <a:pt x="198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92" y="361"/>
                  </a:lnTo>
                  <a:cubicBezTo>
                    <a:pt x="887" y="361"/>
                    <a:pt x="973" y="291"/>
                    <a:pt x="980" y="195"/>
                  </a:cubicBezTo>
                  <a:cubicBezTo>
                    <a:pt x="990" y="90"/>
                    <a:pt x="906" y="1"/>
                    <a:pt x="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1681;p42">
              <a:extLst>
                <a:ext uri="{FF2B5EF4-FFF2-40B4-BE49-F238E27FC236}">
                  <a16:creationId xmlns:a16="http://schemas.microsoft.com/office/drawing/2014/main" id="{723F2BF8-2EDD-4DB8-9B58-AF1B101790AD}"/>
                </a:ext>
              </a:extLst>
            </p:cNvPr>
            <p:cNvSpPr/>
            <p:nvPr/>
          </p:nvSpPr>
          <p:spPr>
            <a:xfrm>
              <a:off x="756621" y="1009905"/>
              <a:ext cx="37468" cy="13676"/>
            </a:xfrm>
            <a:custGeom>
              <a:avLst/>
              <a:gdLst/>
              <a:ahLst/>
              <a:cxnLst/>
              <a:rect l="l" t="t" r="r" b="b"/>
              <a:pathLst>
                <a:path w="989" h="361" extrusionOk="0">
                  <a:moveTo>
                    <a:pt x="198" y="0"/>
                  </a:moveTo>
                  <a:cubicBezTo>
                    <a:pt x="103" y="0"/>
                    <a:pt x="17" y="69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791" y="360"/>
                  </a:lnTo>
                  <a:cubicBezTo>
                    <a:pt x="886" y="360"/>
                    <a:pt x="972" y="290"/>
                    <a:pt x="979" y="196"/>
                  </a:cubicBezTo>
                  <a:cubicBezTo>
                    <a:pt x="989" y="90"/>
                    <a:pt x="905" y="0"/>
                    <a:pt x="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1682;p42">
              <a:extLst>
                <a:ext uri="{FF2B5EF4-FFF2-40B4-BE49-F238E27FC236}">
                  <a16:creationId xmlns:a16="http://schemas.microsoft.com/office/drawing/2014/main" id="{7DE5EDF9-80D7-48E9-93E5-95C9CAB229CA}"/>
                </a:ext>
              </a:extLst>
            </p:cNvPr>
            <p:cNvSpPr/>
            <p:nvPr/>
          </p:nvSpPr>
          <p:spPr>
            <a:xfrm>
              <a:off x="756583" y="1044645"/>
              <a:ext cx="37506" cy="13714"/>
            </a:xfrm>
            <a:custGeom>
              <a:avLst/>
              <a:gdLst/>
              <a:ahLst/>
              <a:cxnLst/>
              <a:rect l="l" t="t" r="r" b="b"/>
              <a:pathLst>
                <a:path w="990" h="362" extrusionOk="0">
                  <a:moveTo>
                    <a:pt x="198" y="1"/>
                  </a:moveTo>
                  <a:cubicBezTo>
                    <a:pt x="102" y="1"/>
                    <a:pt x="17" y="70"/>
                    <a:pt x="10" y="166"/>
                  </a:cubicBezTo>
                  <a:cubicBezTo>
                    <a:pt x="0" y="273"/>
                    <a:pt x="84" y="362"/>
                    <a:pt x="189" y="362"/>
                  </a:cubicBezTo>
                  <a:lnTo>
                    <a:pt x="792" y="362"/>
                  </a:lnTo>
                  <a:cubicBezTo>
                    <a:pt x="887" y="362"/>
                    <a:pt x="973" y="293"/>
                    <a:pt x="980" y="199"/>
                  </a:cubicBezTo>
                  <a:cubicBezTo>
                    <a:pt x="990" y="91"/>
                    <a:pt x="906" y="1"/>
                    <a:pt x="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1683;p42">
              <a:extLst>
                <a:ext uri="{FF2B5EF4-FFF2-40B4-BE49-F238E27FC236}">
                  <a16:creationId xmlns:a16="http://schemas.microsoft.com/office/drawing/2014/main" id="{FD3D9B00-9191-4247-BB92-3781BC25A167}"/>
                </a:ext>
              </a:extLst>
            </p:cNvPr>
            <p:cNvSpPr/>
            <p:nvPr/>
          </p:nvSpPr>
          <p:spPr>
            <a:xfrm>
              <a:off x="756621" y="1079424"/>
              <a:ext cx="37468" cy="13676"/>
            </a:xfrm>
            <a:custGeom>
              <a:avLst/>
              <a:gdLst/>
              <a:ahLst/>
              <a:cxnLst/>
              <a:rect l="l" t="t" r="r" b="b"/>
              <a:pathLst>
                <a:path w="989" h="361" extrusionOk="0">
                  <a:moveTo>
                    <a:pt x="198" y="0"/>
                  </a:moveTo>
                  <a:cubicBezTo>
                    <a:pt x="103" y="0"/>
                    <a:pt x="17" y="70"/>
                    <a:pt x="10" y="165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791" y="360"/>
                  </a:lnTo>
                  <a:cubicBezTo>
                    <a:pt x="886" y="360"/>
                    <a:pt x="972" y="291"/>
                    <a:pt x="979" y="197"/>
                  </a:cubicBezTo>
                  <a:cubicBezTo>
                    <a:pt x="989" y="89"/>
                    <a:pt x="905" y="0"/>
                    <a:pt x="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1684;p42">
              <a:extLst>
                <a:ext uri="{FF2B5EF4-FFF2-40B4-BE49-F238E27FC236}">
                  <a16:creationId xmlns:a16="http://schemas.microsoft.com/office/drawing/2014/main" id="{39D74D1B-B962-4209-B9C0-017425914F8D}"/>
                </a:ext>
              </a:extLst>
            </p:cNvPr>
            <p:cNvSpPr/>
            <p:nvPr/>
          </p:nvSpPr>
          <p:spPr>
            <a:xfrm>
              <a:off x="756621" y="1114202"/>
              <a:ext cx="37468" cy="13639"/>
            </a:xfrm>
            <a:custGeom>
              <a:avLst/>
              <a:gdLst/>
              <a:ahLst/>
              <a:cxnLst/>
              <a:rect l="l" t="t" r="r" b="b"/>
              <a:pathLst>
                <a:path w="989" h="360" extrusionOk="0">
                  <a:moveTo>
                    <a:pt x="198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791" y="360"/>
                  </a:lnTo>
                  <a:cubicBezTo>
                    <a:pt x="886" y="360"/>
                    <a:pt x="972" y="291"/>
                    <a:pt x="979" y="196"/>
                  </a:cubicBezTo>
                  <a:cubicBezTo>
                    <a:pt x="989" y="90"/>
                    <a:pt x="905" y="1"/>
                    <a:pt x="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1685;p42">
              <a:extLst>
                <a:ext uri="{FF2B5EF4-FFF2-40B4-BE49-F238E27FC236}">
                  <a16:creationId xmlns:a16="http://schemas.microsoft.com/office/drawing/2014/main" id="{AE6FAD11-A12D-4050-8614-87A6E58210CD}"/>
                </a:ext>
              </a:extLst>
            </p:cNvPr>
            <p:cNvSpPr/>
            <p:nvPr/>
          </p:nvSpPr>
          <p:spPr>
            <a:xfrm>
              <a:off x="931309" y="834497"/>
              <a:ext cx="43681" cy="84029"/>
            </a:xfrm>
            <a:custGeom>
              <a:avLst/>
              <a:gdLst/>
              <a:ahLst/>
              <a:cxnLst/>
              <a:rect l="l" t="t" r="r" b="b"/>
              <a:pathLst>
                <a:path w="1153" h="2218" extrusionOk="0">
                  <a:moveTo>
                    <a:pt x="944" y="0"/>
                  </a:moveTo>
                  <a:cubicBezTo>
                    <a:pt x="870" y="0"/>
                    <a:pt x="800" y="45"/>
                    <a:pt x="772" y="117"/>
                  </a:cubicBezTo>
                  <a:lnTo>
                    <a:pt x="37" y="1965"/>
                  </a:lnTo>
                  <a:cubicBezTo>
                    <a:pt x="1" y="2059"/>
                    <a:pt x="46" y="2166"/>
                    <a:pt x="140" y="2204"/>
                  </a:cubicBezTo>
                  <a:cubicBezTo>
                    <a:pt x="163" y="2213"/>
                    <a:pt x="186" y="2217"/>
                    <a:pt x="208" y="2217"/>
                  </a:cubicBezTo>
                  <a:cubicBezTo>
                    <a:pt x="281" y="2217"/>
                    <a:pt x="352" y="2173"/>
                    <a:pt x="380" y="2101"/>
                  </a:cubicBezTo>
                  <a:lnTo>
                    <a:pt x="1114" y="253"/>
                  </a:lnTo>
                  <a:cubicBezTo>
                    <a:pt x="1153" y="159"/>
                    <a:pt x="1106" y="52"/>
                    <a:pt x="1011" y="13"/>
                  </a:cubicBezTo>
                  <a:cubicBezTo>
                    <a:pt x="989" y="5"/>
                    <a:pt x="966" y="0"/>
                    <a:pt x="9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1686;p42">
              <a:extLst>
                <a:ext uri="{FF2B5EF4-FFF2-40B4-BE49-F238E27FC236}">
                  <a16:creationId xmlns:a16="http://schemas.microsoft.com/office/drawing/2014/main" id="{06A0F68A-7F8D-49AA-A730-FED28EBBFD51}"/>
                </a:ext>
              </a:extLst>
            </p:cNvPr>
            <p:cNvSpPr/>
            <p:nvPr/>
          </p:nvSpPr>
          <p:spPr>
            <a:xfrm>
              <a:off x="985598" y="837869"/>
              <a:ext cx="34097" cy="77248"/>
            </a:xfrm>
            <a:custGeom>
              <a:avLst/>
              <a:gdLst/>
              <a:ahLst/>
              <a:cxnLst/>
              <a:rect l="l" t="t" r="r" b="b"/>
              <a:pathLst>
                <a:path w="900" h="2039" extrusionOk="0">
                  <a:moveTo>
                    <a:pt x="212" y="0"/>
                  </a:moveTo>
                  <a:cubicBezTo>
                    <a:pt x="180" y="0"/>
                    <a:pt x="147" y="9"/>
                    <a:pt x="118" y="27"/>
                  </a:cubicBezTo>
                  <a:cubicBezTo>
                    <a:pt x="30" y="79"/>
                    <a:pt x="3" y="193"/>
                    <a:pt x="55" y="279"/>
                  </a:cubicBezTo>
                  <a:lnTo>
                    <a:pt x="492" y="1004"/>
                  </a:lnTo>
                  <a:lnTo>
                    <a:pt x="53" y="1762"/>
                  </a:lnTo>
                  <a:cubicBezTo>
                    <a:pt x="0" y="1850"/>
                    <a:pt x="31" y="1964"/>
                    <a:pt x="119" y="2014"/>
                  </a:cubicBezTo>
                  <a:cubicBezTo>
                    <a:pt x="147" y="2032"/>
                    <a:pt x="181" y="2039"/>
                    <a:pt x="212" y="2039"/>
                  </a:cubicBezTo>
                  <a:cubicBezTo>
                    <a:pt x="276" y="2039"/>
                    <a:pt x="338" y="2007"/>
                    <a:pt x="371" y="1948"/>
                  </a:cubicBezTo>
                  <a:lnTo>
                    <a:pt x="865" y="1095"/>
                  </a:lnTo>
                  <a:cubicBezTo>
                    <a:pt x="899" y="1038"/>
                    <a:pt x="898" y="965"/>
                    <a:pt x="863" y="908"/>
                  </a:cubicBezTo>
                  <a:lnTo>
                    <a:pt x="370" y="90"/>
                  </a:lnTo>
                  <a:cubicBezTo>
                    <a:pt x="336" y="32"/>
                    <a:pt x="275" y="0"/>
                    <a:pt x="2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1687;p42">
              <a:extLst>
                <a:ext uri="{FF2B5EF4-FFF2-40B4-BE49-F238E27FC236}">
                  <a16:creationId xmlns:a16="http://schemas.microsoft.com/office/drawing/2014/main" id="{0565C698-77E8-487A-97FD-582CB1B99E25}"/>
                </a:ext>
              </a:extLst>
            </p:cNvPr>
            <p:cNvSpPr/>
            <p:nvPr/>
          </p:nvSpPr>
          <p:spPr>
            <a:xfrm>
              <a:off x="886605" y="837869"/>
              <a:ext cx="34021" cy="77248"/>
            </a:xfrm>
            <a:custGeom>
              <a:avLst/>
              <a:gdLst/>
              <a:ahLst/>
              <a:cxnLst/>
              <a:rect l="l" t="t" r="r" b="b"/>
              <a:pathLst>
                <a:path w="898" h="2039" extrusionOk="0">
                  <a:moveTo>
                    <a:pt x="687" y="0"/>
                  </a:moveTo>
                  <a:cubicBezTo>
                    <a:pt x="624" y="0"/>
                    <a:pt x="564" y="32"/>
                    <a:pt x="529" y="90"/>
                  </a:cubicBezTo>
                  <a:lnTo>
                    <a:pt x="36" y="908"/>
                  </a:lnTo>
                  <a:cubicBezTo>
                    <a:pt x="2" y="965"/>
                    <a:pt x="0" y="1038"/>
                    <a:pt x="35" y="1095"/>
                  </a:cubicBezTo>
                  <a:lnTo>
                    <a:pt x="528" y="1948"/>
                  </a:lnTo>
                  <a:cubicBezTo>
                    <a:pt x="563" y="2007"/>
                    <a:pt x="623" y="2039"/>
                    <a:pt x="688" y="2039"/>
                  </a:cubicBezTo>
                  <a:cubicBezTo>
                    <a:pt x="720" y="2039"/>
                    <a:pt x="751" y="2031"/>
                    <a:pt x="780" y="2014"/>
                  </a:cubicBezTo>
                  <a:cubicBezTo>
                    <a:pt x="868" y="1964"/>
                    <a:pt x="898" y="1850"/>
                    <a:pt x="847" y="1762"/>
                  </a:cubicBezTo>
                  <a:lnTo>
                    <a:pt x="408" y="1005"/>
                  </a:lnTo>
                  <a:lnTo>
                    <a:pt x="846" y="279"/>
                  </a:lnTo>
                  <a:cubicBezTo>
                    <a:pt x="898" y="191"/>
                    <a:pt x="870" y="79"/>
                    <a:pt x="783" y="27"/>
                  </a:cubicBezTo>
                  <a:cubicBezTo>
                    <a:pt x="753" y="9"/>
                    <a:pt x="719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1688;p42">
              <a:extLst>
                <a:ext uri="{FF2B5EF4-FFF2-40B4-BE49-F238E27FC236}">
                  <a16:creationId xmlns:a16="http://schemas.microsoft.com/office/drawing/2014/main" id="{04F57E6B-8D3C-47E7-9E24-2F10913BA0FF}"/>
                </a:ext>
              </a:extLst>
            </p:cNvPr>
            <p:cNvSpPr/>
            <p:nvPr/>
          </p:nvSpPr>
          <p:spPr>
            <a:xfrm>
              <a:off x="886643" y="939136"/>
              <a:ext cx="173097" cy="13676"/>
            </a:xfrm>
            <a:custGeom>
              <a:avLst/>
              <a:gdLst/>
              <a:ahLst/>
              <a:cxnLst/>
              <a:rect l="l" t="t" r="r" b="b"/>
              <a:pathLst>
                <a:path w="4569" h="361" extrusionOk="0">
                  <a:moveTo>
                    <a:pt x="200" y="1"/>
                  </a:moveTo>
                  <a:cubicBezTo>
                    <a:pt x="104" y="1"/>
                    <a:pt x="19" y="71"/>
                    <a:pt x="10" y="165"/>
                  </a:cubicBezTo>
                  <a:cubicBezTo>
                    <a:pt x="0" y="272"/>
                    <a:pt x="87" y="361"/>
                    <a:pt x="193" y="361"/>
                  </a:cubicBezTo>
                  <a:lnTo>
                    <a:pt x="4370" y="361"/>
                  </a:lnTo>
                  <a:cubicBezTo>
                    <a:pt x="4465" y="361"/>
                    <a:pt x="4550" y="292"/>
                    <a:pt x="4559" y="198"/>
                  </a:cubicBezTo>
                  <a:cubicBezTo>
                    <a:pt x="4569" y="90"/>
                    <a:pt x="4484" y="1"/>
                    <a:pt x="4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1689;p42">
              <a:extLst>
                <a:ext uri="{FF2B5EF4-FFF2-40B4-BE49-F238E27FC236}">
                  <a16:creationId xmlns:a16="http://schemas.microsoft.com/office/drawing/2014/main" id="{4D707DD5-79C1-4AA3-B65D-D056ADAC658A}"/>
                </a:ext>
              </a:extLst>
            </p:cNvPr>
            <p:cNvSpPr/>
            <p:nvPr/>
          </p:nvSpPr>
          <p:spPr>
            <a:xfrm>
              <a:off x="887135" y="975126"/>
              <a:ext cx="44629" cy="13714"/>
            </a:xfrm>
            <a:custGeom>
              <a:avLst/>
              <a:gdLst/>
              <a:ahLst/>
              <a:cxnLst/>
              <a:rect l="l" t="t" r="r" b="b"/>
              <a:pathLst>
                <a:path w="1178" h="362" extrusionOk="0">
                  <a:moveTo>
                    <a:pt x="199" y="1"/>
                  </a:moveTo>
                  <a:cubicBezTo>
                    <a:pt x="104" y="1"/>
                    <a:pt x="18" y="70"/>
                    <a:pt x="10" y="164"/>
                  </a:cubicBezTo>
                  <a:cubicBezTo>
                    <a:pt x="1" y="273"/>
                    <a:pt x="85" y="362"/>
                    <a:pt x="190" y="362"/>
                  </a:cubicBezTo>
                  <a:lnTo>
                    <a:pt x="979" y="362"/>
                  </a:lnTo>
                  <a:cubicBezTo>
                    <a:pt x="1075" y="362"/>
                    <a:pt x="1159" y="292"/>
                    <a:pt x="1168" y="196"/>
                  </a:cubicBezTo>
                  <a:cubicBezTo>
                    <a:pt x="1177" y="90"/>
                    <a:pt x="1093" y="1"/>
                    <a:pt x="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1690;p42">
              <a:extLst>
                <a:ext uri="{FF2B5EF4-FFF2-40B4-BE49-F238E27FC236}">
                  <a16:creationId xmlns:a16="http://schemas.microsoft.com/office/drawing/2014/main" id="{AB867055-0352-4B66-B526-14905E325D29}"/>
                </a:ext>
              </a:extLst>
            </p:cNvPr>
            <p:cNvSpPr/>
            <p:nvPr/>
          </p:nvSpPr>
          <p:spPr>
            <a:xfrm>
              <a:off x="954608" y="975164"/>
              <a:ext cx="44591" cy="13676"/>
            </a:xfrm>
            <a:custGeom>
              <a:avLst/>
              <a:gdLst/>
              <a:ahLst/>
              <a:cxnLst/>
              <a:rect l="l" t="t" r="r" b="b"/>
              <a:pathLst>
                <a:path w="1177" h="361" extrusionOk="0">
                  <a:moveTo>
                    <a:pt x="198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979" y="361"/>
                  </a:lnTo>
                  <a:cubicBezTo>
                    <a:pt x="1074" y="361"/>
                    <a:pt x="1159" y="291"/>
                    <a:pt x="1167" y="195"/>
                  </a:cubicBezTo>
                  <a:cubicBezTo>
                    <a:pt x="1177" y="90"/>
                    <a:pt x="1093" y="1"/>
                    <a:pt x="9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1691;p42">
              <a:extLst>
                <a:ext uri="{FF2B5EF4-FFF2-40B4-BE49-F238E27FC236}">
                  <a16:creationId xmlns:a16="http://schemas.microsoft.com/office/drawing/2014/main" id="{0742E637-87A4-4CE7-92DB-A7BD9A86DDDE}"/>
                </a:ext>
              </a:extLst>
            </p:cNvPr>
            <p:cNvSpPr/>
            <p:nvPr/>
          </p:nvSpPr>
          <p:spPr>
            <a:xfrm>
              <a:off x="999199" y="1009943"/>
              <a:ext cx="44553" cy="13676"/>
            </a:xfrm>
            <a:custGeom>
              <a:avLst/>
              <a:gdLst/>
              <a:ahLst/>
              <a:cxnLst/>
              <a:rect l="l" t="t" r="r" b="b"/>
              <a:pathLst>
                <a:path w="1176" h="361" extrusionOk="0">
                  <a:moveTo>
                    <a:pt x="199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1" y="270"/>
                    <a:pt x="84" y="360"/>
                    <a:pt x="189" y="360"/>
                  </a:cubicBezTo>
                  <a:lnTo>
                    <a:pt x="979" y="360"/>
                  </a:lnTo>
                  <a:cubicBezTo>
                    <a:pt x="1074" y="360"/>
                    <a:pt x="1159" y="290"/>
                    <a:pt x="1167" y="197"/>
                  </a:cubicBezTo>
                  <a:cubicBezTo>
                    <a:pt x="1176" y="89"/>
                    <a:pt x="1092" y="0"/>
                    <a:pt x="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1692;p42">
              <a:extLst>
                <a:ext uri="{FF2B5EF4-FFF2-40B4-BE49-F238E27FC236}">
                  <a16:creationId xmlns:a16="http://schemas.microsoft.com/office/drawing/2014/main" id="{8F5B62F8-6194-4DDB-B7C8-7C92517147ED}"/>
                </a:ext>
              </a:extLst>
            </p:cNvPr>
            <p:cNvSpPr/>
            <p:nvPr/>
          </p:nvSpPr>
          <p:spPr>
            <a:xfrm>
              <a:off x="999199" y="1079424"/>
              <a:ext cx="44553" cy="13676"/>
            </a:xfrm>
            <a:custGeom>
              <a:avLst/>
              <a:gdLst/>
              <a:ahLst/>
              <a:cxnLst/>
              <a:rect l="l" t="t" r="r" b="b"/>
              <a:pathLst>
                <a:path w="1176" h="361" extrusionOk="0">
                  <a:moveTo>
                    <a:pt x="199" y="0"/>
                  </a:moveTo>
                  <a:cubicBezTo>
                    <a:pt x="102" y="0"/>
                    <a:pt x="17" y="70"/>
                    <a:pt x="10" y="165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979" y="360"/>
                  </a:lnTo>
                  <a:cubicBezTo>
                    <a:pt x="1074" y="360"/>
                    <a:pt x="1159" y="291"/>
                    <a:pt x="1167" y="197"/>
                  </a:cubicBezTo>
                  <a:cubicBezTo>
                    <a:pt x="1176" y="89"/>
                    <a:pt x="1092" y="0"/>
                    <a:pt x="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1693;p42">
              <a:extLst>
                <a:ext uri="{FF2B5EF4-FFF2-40B4-BE49-F238E27FC236}">
                  <a16:creationId xmlns:a16="http://schemas.microsoft.com/office/drawing/2014/main" id="{9FD95218-F367-469D-AA65-9CFECE7473A9}"/>
                </a:ext>
              </a:extLst>
            </p:cNvPr>
            <p:cNvSpPr/>
            <p:nvPr/>
          </p:nvSpPr>
          <p:spPr>
            <a:xfrm>
              <a:off x="887741" y="1114202"/>
              <a:ext cx="95432" cy="13639"/>
            </a:xfrm>
            <a:custGeom>
              <a:avLst/>
              <a:gdLst/>
              <a:ahLst/>
              <a:cxnLst/>
              <a:rect l="l" t="t" r="r" b="b"/>
              <a:pathLst>
                <a:path w="2519" h="360" extrusionOk="0">
                  <a:moveTo>
                    <a:pt x="199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2321" y="360"/>
                  </a:lnTo>
                  <a:cubicBezTo>
                    <a:pt x="2416" y="360"/>
                    <a:pt x="2502" y="291"/>
                    <a:pt x="2509" y="196"/>
                  </a:cubicBezTo>
                  <a:cubicBezTo>
                    <a:pt x="2519" y="90"/>
                    <a:pt x="2435" y="1"/>
                    <a:pt x="2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1694;p42">
              <a:extLst>
                <a:ext uri="{FF2B5EF4-FFF2-40B4-BE49-F238E27FC236}">
                  <a16:creationId xmlns:a16="http://schemas.microsoft.com/office/drawing/2014/main" id="{138BA667-1139-45C9-8738-76CA1ED83955}"/>
                </a:ext>
              </a:extLst>
            </p:cNvPr>
            <p:cNvSpPr/>
            <p:nvPr/>
          </p:nvSpPr>
          <p:spPr>
            <a:xfrm>
              <a:off x="887741" y="1009943"/>
              <a:ext cx="95394" cy="13676"/>
            </a:xfrm>
            <a:custGeom>
              <a:avLst/>
              <a:gdLst/>
              <a:ahLst/>
              <a:cxnLst/>
              <a:rect l="l" t="t" r="r" b="b"/>
              <a:pathLst>
                <a:path w="2518" h="361" extrusionOk="0">
                  <a:moveTo>
                    <a:pt x="199" y="0"/>
                  </a:moveTo>
                  <a:cubicBezTo>
                    <a:pt x="103" y="0"/>
                    <a:pt x="17" y="69"/>
                    <a:pt x="10" y="164"/>
                  </a:cubicBezTo>
                  <a:cubicBezTo>
                    <a:pt x="1" y="270"/>
                    <a:pt x="84" y="360"/>
                    <a:pt x="189" y="360"/>
                  </a:cubicBezTo>
                  <a:lnTo>
                    <a:pt x="2320" y="360"/>
                  </a:lnTo>
                  <a:cubicBezTo>
                    <a:pt x="2415" y="360"/>
                    <a:pt x="2500" y="290"/>
                    <a:pt x="2508" y="197"/>
                  </a:cubicBezTo>
                  <a:cubicBezTo>
                    <a:pt x="2517" y="89"/>
                    <a:pt x="2433" y="0"/>
                    <a:pt x="2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1695;p42">
              <a:extLst>
                <a:ext uri="{FF2B5EF4-FFF2-40B4-BE49-F238E27FC236}">
                  <a16:creationId xmlns:a16="http://schemas.microsoft.com/office/drawing/2014/main" id="{7C875BB8-F802-4579-98FB-4A9BF019E70E}"/>
                </a:ext>
              </a:extLst>
            </p:cNvPr>
            <p:cNvSpPr/>
            <p:nvPr/>
          </p:nvSpPr>
          <p:spPr>
            <a:xfrm>
              <a:off x="1059777" y="1009943"/>
              <a:ext cx="95432" cy="13676"/>
            </a:xfrm>
            <a:custGeom>
              <a:avLst/>
              <a:gdLst/>
              <a:ahLst/>
              <a:cxnLst/>
              <a:rect l="l" t="t" r="r" b="b"/>
              <a:pathLst>
                <a:path w="2519" h="361" extrusionOk="0">
                  <a:moveTo>
                    <a:pt x="200" y="0"/>
                  </a:moveTo>
                  <a:cubicBezTo>
                    <a:pt x="105" y="0"/>
                    <a:pt x="20" y="69"/>
                    <a:pt x="11" y="164"/>
                  </a:cubicBezTo>
                  <a:cubicBezTo>
                    <a:pt x="1" y="270"/>
                    <a:pt x="87" y="360"/>
                    <a:pt x="192" y="360"/>
                  </a:cubicBezTo>
                  <a:lnTo>
                    <a:pt x="2321" y="360"/>
                  </a:lnTo>
                  <a:cubicBezTo>
                    <a:pt x="2416" y="360"/>
                    <a:pt x="2502" y="290"/>
                    <a:pt x="2509" y="197"/>
                  </a:cubicBezTo>
                  <a:cubicBezTo>
                    <a:pt x="2519" y="89"/>
                    <a:pt x="2435" y="0"/>
                    <a:pt x="23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1696;p42">
              <a:extLst>
                <a:ext uri="{FF2B5EF4-FFF2-40B4-BE49-F238E27FC236}">
                  <a16:creationId xmlns:a16="http://schemas.microsoft.com/office/drawing/2014/main" id="{422EF66C-EBEC-47CB-9082-39DDDFF87C90}"/>
                </a:ext>
              </a:extLst>
            </p:cNvPr>
            <p:cNvSpPr/>
            <p:nvPr/>
          </p:nvSpPr>
          <p:spPr>
            <a:xfrm>
              <a:off x="886984" y="1044645"/>
              <a:ext cx="32695" cy="13714"/>
            </a:xfrm>
            <a:custGeom>
              <a:avLst/>
              <a:gdLst/>
              <a:ahLst/>
              <a:cxnLst/>
              <a:rect l="l" t="t" r="r" b="b"/>
              <a:pathLst>
                <a:path w="863" h="362" extrusionOk="0">
                  <a:moveTo>
                    <a:pt x="202" y="1"/>
                  </a:moveTo>
                  <a:cubicBezTo>
                    <a:pt x="106" y="1"/>
                    <a:pt x="21" y="70"/>
                    <a:pt x="13" y="164"/>
                  </a:cubicBezTo>
                  <a:cubicBezTo>
                    <a:pt x="1" y="272"/>
                    <a:pt x="85" y="362"/>
                    <a:pt x="191" y="362"/>
                  </a:cubicBezTo>
                  <a:lnTo>
                    <a:pt x="665" y="362"/>
                  </a:lnTo>
                  <a:cubicBezTo>
                    <a:pt x="760" y="362"/>
                    <a:pt x="846" y="293"/>
                    <a:pt x="853" y="197"/>
                  </a:cubicBezTo>
                  <a:cubicBezTo>
                    <a:pt x="863" y="90"/>
                    <a:pt x="779" y="1"/>
                    <a:pt x="6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1697;p42">
              <a:extLst>
                <a:ext uri="{FF2B5EF4-FFF2-40B4-BE49-F238E27FC236}">
                  <a16:creationId xmlns:a16="http://schemas.microsoft.com/office/drawing/2014/main" id="{868EC240-B18B-4F93-B97D-E255E1361B66}"/>
                </a:ext>
              </a:extLst>
            </p:cNvPr>
            <p:cNvSpPr/>
            <p:nvPr/>
          </p:nvSpPr>
          <p:spPr>
            <a:xfrm>
              <a:off x="935325" y="1044645"/>
              <a:ext cx="161996" cy="13714"/>
            </a:xfrm>
            <a:custGeom>
              <a:avLst/>
              <a:gdLst/>
              <a:ahLst/>
              <a:cxnLst/>
              <a:rect l="l" t="t" r="r" b="b"/>
              <a:pathLst>
                <a:path w="4276" h="362" extrusionOk="0">
                  <a:moveTo>
                    <a:pt x="198" y="1"/>
                  </a:moveTo>
                  <a:cubicBezTo>
                    <a:pt x="102" y="1"/>
                    <a:pt x="17" y="70"/>
                    <a:pt x="10" y="166"/>
                  </a:cubicBezTo>
                  <a:cubicBezTo>
                    <a:pt x="0" y="273"/>
                    <a:pt x="84" y="362"/>
                    <a:pt x="189" y="362"/>
                  </a:cubicBezTo>
                  <a:lnTo>
                    <a:pt x="4077" y="362"/>
                  </a:lnTo>
                  <a:cubicBezTo>
                    <a:pt x="4173" y="362"/>
                    <a:pt x="4258" y="293"/>
                    <a:pt x="4265" y="199"/>
                  </a:cubicBezTo>
                  <a:cubicBezTo>
                    <a:pt x="4276" y="91"/>
                    <a:pt x="4191" y="1"/>
                    <a:pt x="4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1698;p42">
              <a:extLst>
                <a:ext uri="{FF2B5EF4-FFF2-40B4-BE49-F238E27FC236}">
                  <a16:creationId xmlns:a16="http://schemas.microsoft.com/office/drawing/2014/main" id="{ED14E288-8E2A-4354-9D88-E9FB2825EA1D}"/>
                </a:ext>
              </a:extLst>
            </p:cNvPr>
            <p:cNvSpPr/>
            <p:nvPr/>
          </p:nvSpPr>
          <p:spPr>
            <a:xfrm>
              <a:off x="887741" y="1079424"/>
              <a:ext cx="95394" cy="13676"/>
            </a:xfrm>
            <a:custGeom>
              <a:avLst/>
              <a:gdLst/>
              <a:ahLst/>
              <a:cxnLst/>
              <a:rect l="l" t="t" r="r" b="b"/>
              <a:pathLst>
                <a:path w="2518" h="361" extrusionOk="0">
                  <a:moveTo>
                    <a:pt x="199" y="0"/>
                  </a:moveTo>
                  <a:cubicBezTo>
                    <a:pt x="103" y="0"/>
                    <a:pt x="17" y="70"/>
                    <a:pt x="10" y="165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2320" y="360"/>
                  </a:lnTo>
                  <a:cubicBezTo>
                    <a:pt x="2415" y="360"/>
                    <a:pt x="2500" y="291"/>
                    <a:pt x="2508" y="197"/>
                  </a:cubicBezTo>
                  <a:cubicBezTo>
                    <a:pt x="2517" y="89"/>
                    <a:pt x="2433" y="0"/>
                    <a:pt x="2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1672;p42">
            <a:extLst>
              <a:ext uri="{FF2B5EF4-FFF2-40B4-BE49-F238E27FC236}">
                <a16:creationId xmlns:a16="http://schemas.microsoft.com/office/drawing/2014/main" id="{7EFB4681-72B2-4542-8902-5D100A912036}"/>
              </a:ext>
            </a:extLst>
          </p:cNvPr>
          <p:cNvSpPr txBox="1">
            <a:spLocks/>
          </p:cNvSpPr>
          <p:nvPr/>
        </p:nvSpPr>
        <p:spPr>
          <a:xfrm>
            <a:off x="1692837" y="3188335"/>
            <a:ext cx="915669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300" dirty="0">
                <a:solidFill>
                  <a:schemeClr val="bg1"/>
                </a:solidFill>
              </a:rPr>
              <a:t>1</a:t>
            </a:r>
            <a:r>
              <a:rPr lang="en-ID" sz="2300" dirty="0">
                <a:solidFill>
                  <a:schemeClr val="bg1"/>
                </a:solidFill>
              </a:rPr>
              <a:t>990</a:t>
            </a:r>
          </a:p>
        </p:txBody>
      </p:sp>
      <p:grpSp>
        <p:nvGrpSpPr>
          <p:cNvPr id="30" name="Google Shape;1699;p42">
            <a:extLst>
              <a:ext uri="{FF2B5EF4-FFF2-40B4-BE49-F238E27FC236}">
                <a16:creationId xmlns:a16="http://schemas.microsoft.com/office/drawing/2014/main" id="{3605567E-26A8-4114-8CEA-0A8D5AED261C}"/>
              </a:ext>
            </a:extLst>
          </p:cNvPr>
          <p:cNvGrpSpPr/>
          <p:nvPr/>
        </p:nvGrpSpPr>
        <p:grpSpPr>
          <a:xfrm>
            <a:off x="5640820" y="1597909"/>
            <a:ext cx="1561524" cy="1296004"/>
            <a:chOff x="2335403" y="748460"/>
            <a:chExt cx="477313" cy="406392"/>
          </a:xfrm>
        </p:grpSpPr>
        <p:sp>
          <p:nvSpPr>
            <p:cNvPr id="31" name="Google Shape;1700;p42">
              <a:extLst>
                <a:ext uri="{FF2B5EF4-FFF2-40B4-BE49-F238E27FC236}">
                  <a16:creationId xmlns:a16="http://schemas.microsoft.com/office/drawing/2014/main" id="{A1C90BBC-376E-4787-B68C-7EAEECA04B15}"/>
                </a:ext>
              </a:extLst>
            </p:cNvPr>
            <p:cNvSpPr/>
            <p:nvPr/>
          </p:nvSpPr>
          <p:spPr>
            <a:xfrm>
              <a:off x="2419697" y="928793"/>
              <a:ext cx="35044" cy="13676"/>
            </a:xfrm>
            <a:custGeom>
              <a:avLst/>
              <a:gdLst/>
              <a:ahLst/>
              <a:cxnLst/>
              <a:rect l="l" t="t" r="r" b="b"/>
              <a:pathLst>
                <a:path w="925" h="361" extrusionOk="0">
                  <a:moveTo>
                    <a:pt x="199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728" y="361"/>
                  </a:lnTo>
                  <a:cubicBezTo>
                    <a:pt x="823" y="361"/>
                    <a:pt x="908" y="291"/>
                    <a:pt x="916" y="197"/>
                  </a:cubicBezTo>
                  <a:cubicBezTo>
                    <a:pt x="924" y="89"/>
                    <a:pt x="841" y="0"/>
                    <a:pt x="7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1701;p42">
              <a:extLst>
                <a:ext uri="{FF2B5EF4-FFF2-40B4-BE49-F238E27FC236}">
                  <a16:creationId xmlns:a16="http://schemas.microsoft.com/office/drawing/2014/main" id="{13B4A857-1653-4770-8B3C-FF82C7ECA016}"/>
                </a:ext>
              </a:extLst>
            </p:cNvPr>
            <p:cNvSpPr/>
            <p:nvPr/>
          </p:nvSpPr>
          <p:spPr>
            <a:xfrm>
              <a:off x="2466106" y="928793"/>
              <a:ext cx="51713" cy="13676"/>
            </a:xfrm>
            <a:custGeom>
              <a:avLst/>
              <a:gdLst/>
              <a:ahLst/>
              <a:cxnLst/>
              <a:rect l="l" t="t" r="r" b="b"/>
              <a:pathLst>
                <a:path w="1365" h="361" extrusionOk="0">
                  <a:moveTo>
                    <a:pt x="197" y="0"/>
                  </a:moveTo>
                  <a:cubicBezTo>
                    <a:pt x="102" y="0"/>
                    <a:pt x="17" y="69"/>
                    <a:pt x="8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66" y="361"/>
                  </a:lnTo>
                  <a:cubicBezTo>
                    <a:pt x="1262" y="361"/>
                    <a:pt x="1347" y="291"/>
                    <a:pt x="1354" y="197"/>
                  </a:cubicBezTo>
                  <a:cubicBezTo>
                    <a:pt x="1365" y="89"/>
                    <a:pt x="1281" y="0"/>
                    <a:pt x="1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1702;p42">
              <a:extLst>
                <a:ext uri="{FF2B5EF4-FFF2-40B4-BE49-F238E27FC236}">
                  <a16:creationId xmlns:a16="http://schemas.microsoft.com/office/drawing/2014/main" id="{2FED3167-E3DE-47F0-9F40-945A090D91BA}"/>
                </a:ext>
              </a:extLst>
            </p:cNvPr>
            <p:cNvSpPr/>
            <p:nvPr/>
          </p:nvSpPr>
          <p:spPr>
            <a:xfrm>
              <a:off x="2420152" y="900266"/>
              <a:ext cx="80354" cy="13676"/>
            </a:xfrm>
            <a:custGeom>
              <a:avLst/>
              <a:gdLst/>
              <a:ahLst/>
              <a:cxnLst/>
              <a:rect l="l" t="t" r="r" b="b"/>
              <a:pathLst>
                <a:path w="2121" h="361" extrusionOk="0">
                  <a:moveTo>
                    <a:pt x="198" y="0"/>
                  </a:moveTo>
                  <a:cubicBezTo>
                    <a:pt x="103" y="0"/>
                    <a:pt x="17" y="70"/>
                    <a:pt x="10" y="165"/>
                  </a:cubicBezTo>
                  <a:cubicBezTo>
                    <a:pt x="0" y="270"/>
                    <a:pt x="84" y="361"/>
                    <a:pt x="189" y="361"/>
                  </a:cubicBezTo>
                  <a:lnTo>
                    <a:pt x="1922" y="361"/>
                  </a:lnTo>
                  <a:cubicBezTo>
                    <a:pt x="2017" y="361"/>
                    <a:pt x="2103" y="291"/>
                    <a:pt x="2111" y="197"/>
                  </a:cubicBezTo>
                  <a:cubicBezTo>
                    <a:pt x="2120" y="89"/>
                    <a:pt x="2036" y="0"/>
                    <a:pt x="19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1703;p42">
              <a:extLst>
                <a:ext uri="{FF2B5EF4-FFF2-40B4-BE49-F238E27FC236}">
                  <a16:creationId xmlns:a16="http://schemas.microsoft.com/office/drawing/2014/main" id="{5BD2502B-E3E0-4B76-89C5-FDEA0C0694CB}"/>
                </a:ext>
              </a:extLst>
            </p:cNvPr>
            <p:cNvSpPr/>
            <p:nvPr/>
          </p:nvSpPr>
          <p:spPr>
            <a:xfrm>
              <a:off x="2419659" y="871700"/>
              <a:ext cx="35044" cy="13676"/>
            </a:xfrm>
            <a:custGeom>
              <a:avLst/>
              <a:gdLst/>
              <a:ahLst/>
              <a:cxnLst/>
              <a:rect l="l" t="t" r="r" b="b"/>
              <a:pathLst>
                <a:path w="925" h="361" extrusionOk="0">
                  <a:moveTo>
                    <a:pt x="198" y="0"/>
                  </a:moveTo>
                  <a:cubicBezTo>
                    <a:pt x="102" y="0"/>
                    <a:pt x="17" y="70"/>
                    <a:pt x="9" y="165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726" y="360"/>
                  </a:lnTo>
                  <a:cubicBezTo>
                    <a:pt x="823" y="360"/>
                    <a:pt x="908" y="291"/>
                    <a:pt x="915" y="197"/>
                  </a:cubicBezTo>
                  <a:cubicBezTo>
                    <a:pt x="924" y="89"/>
                    <a:pt x="841" y="0"/>
                    <a:pt x="7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1704;p42">
              <a:extLst>
                <a:ext uri="{FF2B5EF4-FFF2-40B4-BE49-F238E27FC236}">
                  <a16:creationId xmlns:a16="http://schemas.microsoft.com/office/drawing/2014/main" id="{DB5390BA-5D3C-473D-B6C3-D1B15685759D}"/>
                </a:ext>
              </a:extLst>
            </p:cNvPr>
            <p:cNvSpPr/>
            <p:nvPr/>
          </p:nvSpPr>
          <p:spPr>
            <a:xfrm>
              <a:off x="2466485" y="871700"/>
              <a:ext cx="84597" cy="13676"/>
            </a:xfrm>
            <a:custGeom>
              <a:avLst/>
              <a:gdLst/>
              <a:ahLst/>
              <a:cxnLst/>
              <a:rect l="l" t="t" r="r" b="b"/>
              <a:pathLst>
                <a:path w="2233" h="361" extrusionOk="0">
                  <a:moveTo>
                    <a:pt x="197" y="0"/>
                  </a:moveTo>
                  <a:cubicBezTo>
                    <a:pt x="102" y="0"/>
                    <a:pt x="17" y="70"/>
                    <a:pt x="9" y="165"/>
                  </a:cubicBezTo>
                  <a:cubicBezTo>
                    <a:pt x="1" y="271"/>
                    <a:pt x="83" y="360"/>
                    <a:pt x="188" y="360"/>
                  </a:cubicBezTo>
                  <a:lnTo>
                    <a:pt x="2035" y="360"/>
                  </a:lnTo>
                  <a:cubicBezTo>
                    <a:pt x="2130" y="360"/>
                    <a:pt x="2216" y="291"/>
                    <a:pt x="2223" y="197"/>
                  </a:cubicBezTo>
                  <a:cubicBezTo>
                    <a:pt x="2232" y="89"/>
                    <a:pt x="2149" y="0"/>
                    <a:pt x="20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1705;p42">
              <a:extLst>
                <a:ext uri="{FF2B5EF4-FFF2-40B4-BE49-F238E27FC236}">
                  <a16:creationId xmlns:a16="http://schemas.microsoft.com/office/drawing/2014/main" id="{65E17ADD-613F-406D-A15E-F38B4A4EC5CE}"/>
                </a:ext>
              </a:extLst>
            </p:cNvPr>
            <p:cNvSpPr/>
            <p:nvPr/>
          </p:nvSpPr>
          <p:spPr>
            <a:xfrm>
              <a:off x="2428714" y="978953"/>
              <a:ext cx="61828" cy="72171"/>
            </a:xfrm>
            <a:custGeom>
              <a:avLst/>
              <a:gdLst/>
              <a:ahLst/>
              <a:cxnLst/>
              <a:rect l="l" t="t" r="r" b="b"/>
              <a:pathLst>
                <a:path w="1632" h="1905" extrusionOk="0">
                  <a:moveTo>
                    <a:pt x="821" y="648"/>
                  </a:moveTo>
                  <a:lnTo>
                    <a:pt x="1015" y="1167"/>
                  </a:lnTo>
                  <a:lnTo>
                    <a:pt x="623" y="1167"/>
                  </a:lnTo>
                  <a:lnTo>
                    <a:pt x="821" y="648"/>
                  </a:lnTo>
                  <a:close/>
                  <a:moveTo>
                    <a:pt x="820" y="0"/>
                  </a:moveTo>
                  <a:cubicBezTo>
                    <a:pt x="730" y="0"/>
                    <a:pt x="650" y="54"/>
                    <a:pt x="616" y="136"/>
                  </a:cubicBezTo>
                  <a:cubicBezTo>
                    <a:pt x="616" y="137"/>
                    <a:pt x="615" y="138"/>
                    <a:pt x="615" y="141"/>
                  </a:cubicBezTo>
                  <a:lnTo>
                    <a:pt x="37" y="1655"/>
                  </a:lnTo>
                  <a:cubicBezTo>
                    <a:pt x="0" y="1757"/>
                    <a:pt x="60" y="1855"/>
                    <a:pt x="146" y="1891"/>
                  </a:cubicBezTo>
                  <a:cubicBezTo>
                    <a:pt x="166" y="1899"/>
                    <a:pt x="187" y="1903"/>
                    <a:pt x="208" y="1903"/>
                  </a:cubicBezTo>
                  <a:cubicBezTo>
                    <a:pt x="282" y="1903"/>
                    <a:pt x="357" y="1856"/>
                    <a:pt x="383" y="1786"/>
                  </a:cubicBezTo>
                  <a:lnTo>
                    <a:pt x="481" y="1528"/>
                  </a:lnTo>
                  <a:lnTo>
                    <a:pt x="1155" y="1528"/>
                  </a:lnTo>
                  <a:lnTo>
                    <a:pt x="1251" y="1786"/>
                  </a:lnTo>
                  <a:cubicBezTo>
                    <a:pt x="1279" y="1860"/>
                    <a:pt x="1349" y="1905"/>
                    <a:pt x="1423" y="1905"/>
                  </a:cubicBezTo>
                  <a:cubicBezTo>
                    <a:pt x="1444" y="1905"/>
                    <a:pt x="1466" y="1901"/>
                    <a:pt x="1488" y="1893"/>
                  </a:cubicBezTo>
                  <a:cubicBezTo>
                    <a:pt x="1584" y="1858"/>
                    <a:pt x="1631" y="1750"/>
                    <a:pt x="1596" y="1656"/>
                  </a:cubicBezTo>
                  <a:lnTo>
                    <a:pt x="1024" y="142"/>
                  </a:lnTo>
                  <a:cubicBezTo>
                    <a:pt x="1024" y="139"/>
                    <a:pt x="1022" y="137"/>
                    <a:pt x="1022" y="136"/>
                  </a:cubicBezTo>
                  <a:cubicBezTo>
                    <a:pt x="988" y="54"/>
                    <a:pt x="909" y="0"/>
                    <a:pt x="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1706;p42">
              <a:extLst>
                <a:ext uri="{FF2B5EF4-FFF2-40B4-BE49-F238E27FC236}">
                  <a16:creationId xmlns:a16="http://schemas.microsoft.com/office/drawing/2014/main" id="{7B4F9BC7-07AA-442A-BD25-EBAD15F3BA9A}"/>
                </a:ext>
              </a:extLst>
            </p:cNvPr>
            <p:cNvSpPr/>
            <p:nvPr/>
          </p:nvSpPr>
          <p:spPr>
            <a:xfrm>
              <a:off x="2492701" y="998388"/>
              <a:ext cx="48265" cy="52660"/>
            </a:xfrm>
            <a:custGeom>
              <a:avLst/>
              <a:gdLst/>
              <a:ahLst/>
              <a:cxnLst/>
              <a:rect l="l" t="t" r="r" b="b"/>
              <a:pathLst>
                <a:path w="1274" h="1390" extrusionOk="0">
                  <a:moveTo>
                    <a:pt x="654" y="430"/>
                  </a:moveTo>
                  <a:cubicBezTo>
                    <a:pt x="801" y="430"/>
                    <a:pt x="919" y="549"/>
                    <a:pt x="919" y="696"/>
                  </a:cubicBezTo>
                  <a:cubicBezTo>
                    <a:pt x="919" y="842"/>
                    <a:pt x="801" y="961"/>
                    <a:pt x="654" y="961"/>
                  </a:cubicBezTo>
                  <a:cubicBezTo>
                    <a:pt x="508" y="961"/>
                    <a:pt x="388" y="842"/>
                    <a:pt x="388" y="696"/>
                  </a:cubicBezTo>
                  <a:cubicBezTo>
                    <a:pt x="388" y="549"/>
                    <a:pt x="508" y="430"/>
                    <a:pt x="654" y="430"/>
                  </a:cubicBezTo>
                  <a:close/>
                  <a:moveTo>
                    <a:pt x="1089" y="1"/>
                  </a:moveTo>
                  <a:cubicBezTo>
                    <a:pt x="1008" y="1"/>
                    <a:pt x="941" y="52"/>
                    <a:pt x="916" y="123"/>
                  </a:cubicBezTo>
                  <a:cubicBezTo>
                    <a:pt x="832" y="83"/>
                    <a:pt x="736" y="59"/>
                    <a:pt x="635" y="59"/>
                  </a:cubicBezTo>
                  <a:cubicBezTo>
                    <a:pt x="623" y="59"/>
                    <a:pt x="611" y="59"/>
                    <a:pt x="599" y="60"/>
                  </a:cubicBezTo>
                  <a:cubicBezTo>
                    <a:pt x="267" y="81"/>
                    <a:pt x="1" y="366"/>
                    <a:pt x="5" y="699"/>
                  </a:cubicBezTo>
                  <a:cubicBezTo>
                    <a:pt x="7" y="1049"/>
                    <a:pt x="291" y="1331"/>
                    <a:pt x="640" y="1331"/>
                  </a:cubicBezTo>
                  <a:cubicBezTo>
                    <a:pt x="739" y="1331"/>
                    <a:pt x="831" y="1309"/>
                    <a:pt x="916" y="1267"/>
                  </a:cubicBezTo>
                  <a:cubicBezTo>
                    <a:pt x="941" y="1339"/>
                    <a:pt x="1009" y="1389"/>
                    <a:pt x="1088" y="1389"/>
                  </a:cubicBezTo>
                  <a:cubicBezTo>
                    <a:pt x="1101" y="1389"/>
                    <a:pt x="1114" y="1388"/>
                    <a:pt x="1128" y="1385"/>
                  </a:cubicBezTo>
                  <a:cubicBezTo>
                    <a:pt x="1214" y="1367"/>
                    <a:pt x="1273" y="1288"/>
                    <a:pt x="1273" y="1200"/>
                  </a:cubicBezTo>
                  <a:lnTo>
                    <a:pt x="1273" y="190"/>
                  </a:lnTo>
                  <a:cubicBezTo>
                    <a:pt x="1273" y="102"/>
                    <a:pt x="1214" y="22"/>
                    <a:pt x="1128" y="5"/>
                  </a:cubicBezTo>
                  <a:cubicBezTo>
                    <a:pt x="1115" y="2"/>
                    <a:pt x="1101" y="1"/>
                    <a:pt x="1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1707;p42">
              <a:extLst>
                <a:ext uri="{FF2B5EF4-FFF2-40B4-BE49-F238E27FC236}">
                  <a16:creationId xmlns:a16="http://schemas.microsoft.com/office/drawing/2014/main" id="{328E1687-8EAA-4D3A-AA8C-23AB16A1E99B}"/>
                </a:ext>
              </a:extLst>
            </p:cNvPr>
            <p:cNvSpPr/>
            <p:nvPr/>
          </p:nvSpPr>
          <p:spPr>
            <a:xfrm>
              <a:off x="2597264" y="977437"/>
              <a:ext cx="36635" cy="75164"/>
            </a:xfrm>
            <a:custGeom>
              <a:avLst/>
              <a:gdLst/>
              <a:ahLst/>
              <a:cxnLst/>
              <a:rect l="l" t="t" r="r" b="b"/>
              <a:pathLst>
                <a:path w="967" h="1984" extrusionOk="0">
                  <a:moveTo>
                    <a:pt x="771" y="0"/>
                  </a:moveTo>
                  <a:cubicBezTo>
                    <a:pt x="467" y="0"/>
                    <a:pt x="217" y="223"/>
                    <a:pt x="217" y="497"/>
                  </a:cubicBezTo>
                  <a:lnTo>
                    <a:pt x="217" y="731"/>
                  </a:lnTo>
                  <a:cubicBezTo>
                    <a:pt x="205" y="788"/>
                    <a:pt x="181" y="807"/>
                    <a:pt x="142" y="820"/>
                  </a:cubicBezTo>
                  <a:cubicBezTo>
                    <a:pt x="83" y="841"/>
                    <a:pt x="35" y="890"/>
                    <a:pt x="23" y="950"/>
                  </a:cubicBezTo>
                  <a:cubicBezTo>
                    <a:pt x="1" y="1042"/>
                    <a:pt x="53" y="1134"/>
                    <a:pt x="139" y="1162"/>
                  </a:cubicBezTo>
                  <a:cubicBezTo>
                    <a:pt x="180" y="1177"/>
                    <a:pt x="205" y="1194"/>
                    <a:pt x="217" y="1252"/>
                  </a:cubicBezTo>
                  <a:lnTo>
                    <a:pt x="217" y="1487"/>
                  </a:lnTo>
                  <a:cubicBezTo>
                    <a:pt x="217" y="1758"/>
                    <a:pt x="462" y="1979"/>
                    <a:pt x="764" y="1983"/>
                  </a:cubicBezTo>
                  <a:cubicBezTo>
                    <a:pt x="765" y="1983"/>
                    <a:pt x="766" y="1983"/>
                    <a:pt x="766" y="1983"/>
                  </a:cubicBezTo>
                  <a:cubicBezTo>
                    <a:pt x="854" y="1983"/>
                    <a:pt x="934" y="1921"/>
                    <a:pt x="948" y="1833"/>
                  </a:cubicBezTo>
                  <a:cubicBezTo>
                    <a:pt x="966" y="1719"/>
                    <a:pt x="880" y="1623"/>
                    <a:pt x="770" y="1623"/>
                  </a:cubicBezTo>
                  <a:cubicBezTo>
                    <a:pt x="666" y="1623"/>
                    <a:pt x="578" y="1561"/>
                    <a:pt x="578" y="1487"/>
                  </a:cubicBezTo>
                  <a:lnTo>
                    <a:pt x="578" y="1235"/>
                  </a:lnTo>
                  <a:cubicBezTo>
                    <a:pt x="578" y="1225"/>
                    <a:pt x="577" y="1214"/>
                    <a:pt x="576" y="1204"/>
                  </a:cubicBezTo>
                  <a:cubicBezTo>
                    <a:pt x="560" y="1116"/>
                    <a:pt x="530" y="1047"/>
                    <a:pt x="490" y="992"/>
                  </a:cubicBezTo>
                  <a:cubicBezTo>
                    <a:pt x="530" y="937"/>
                    <a:pt x="560" y="868"/>
                    <a:pt x="576" y="780"/>
                  </a:cubicBezTo>
                  <a:cubicBezTo>
                    <a:pt x="577" y="769"/>
                    <a:pt x="578" y="759"/>
                    <a:pt x="578" y="748"/>
                  </a:cubicBezTo>
                  <a:lnTo>
                    <a:pt x="578" y="497"/>
                  </a:lnTo>
                  <a:cubicBezTo>
                    <a:pt x="578" y="425"/>
                    <a:pt x="661" y="365"/>
                    <a:pt x="764" y="361"/>
                  </a:cubicBezTo>
                  <a:cubicBezTo>
                    <a:pt x="859" y="359"/>
                    <a:pt x="944" y="287"/>
                    <a:pt x="951" y="192"/>
                  </a:cubicBezTo>
                  <a:cubicBezTo>
                    <a:pt x="958" y="87"/>
                    <a:pt x="875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1708;p42">
              <a:extLst>
                <a:ext uri="{FF2B5EF4-FFF2-40B4-BE49-F238E27FC236}">
                  <a16:creationId xmlns:a16="http://schemas.microsoft.com/office/drawing/2014/main" id="{CEEB340F-512C-4B49-9229-E726843D76E3}"/>
                </a:ext>
              </a:extLst>
            </p:cNvPr>
            <p:cNvSpPr/>
            <p:nvPr/>
          </p:nvSpPr>
          <p:spPr>
            <a:xfrm>
              <a:off x="2692507" y="977513"/>
              <a:ext cx="36673" cy="75126"/>
            </a:xfrm>
            <a:custGeom>
              <a:avLst/>
              <a:gdLst/>
              <a:ahLst/>
              <a:cxnLst/>
              <a:rect l="l" t="t" r="r" b="b"/>
              <a:pathLst>
                <a:path w="968" h="1983" extrusionOk="0">
                  <a:moveTo>
                    <a:pt x="200" y="0"/>
                  </a:moveTo>
                  <a:cubicBezTo>
                    <a:pt x="113" y="0"/>
                    <a:pt x="34" y="63"/>
                    <a:pt x="20" y="149"/>
                  </a:cubicBezTo>
                  <a:cubicBezTo>
                    <a:pt x="0" y="263"/>
                    <a:pt x="88" y="360"/>
                    <a:pt x="198" y="360"/>
                  </a:cubicBezTo>
                  <a:cubicBezTo>
                    <a:pt x="303" y="360"/>
                    <a:pt x="390" y="422"/>
                    <a:pt x="390" y="496"/>
                  </a:cubicBezTo>
                  <a:lnTo>
                    <a:pt x="390" y="749"/>
                  </a:lnTo>
                  <a:cubicBezTo>
                    <a:pt x="390" y="760"/>
                    <a:pt x="392" y="770"/>
                    <a:pt x="393" y="781"/>
                  </a:cubicBezTo>
                  <a:cubicBezTo>
                    <a:pt x="409" y="868"/>
                    <a:pt x="439" y="936"/>
                    <a:pt x="478" y="991"/>
                  </a:cubicBezTo>
                  <a:cubicBezTo>
                    <a:pt x="440" y="1045"/>
                    <a:pt x="409" y="1114"/>
                    <a:pt x="393" y="1202"/>
                  </a:cubicBezTo>
                  <a:cubicBezTo>
                    <a:pt x="390" y="1211"/>
                    <a:pt x="390" y="1222"/>
                    <a:pt x="390" y="1232"/>
                  </a:cubicBezTo>
                  <a:lnTo>
                    <a:pt x="390" y="1485"/>
                  </a:lnTo>
                  <a:cubicBezTo>
                    <a:pt x="390" y="1557"/>
                    <a:pt x="305" y="1618"/>
                    <a:pt x="204" y="1621"/>
                  </a:cubicBezTo>
                  <a:cubicBezTo>
                    <a:pt x="109" y="1623"/>
                    <a:pt x="23" y="1694"/>
                    <a:pt x="18" y="1789"/>
                  </a:cubicBezTo>
                  <a:cubicBezTo>
                    <a:pt x="12" y="1894"/>
                    <a:pt x="95" y="1982"/>
                    <a:pt x="198" y="1982"/>
                  </a:cubicBezTo>
                  <a:cubicBezTo>
                    <a:pt x="503" y="1982"/>
                    <a:pt x="751" y="1759"/>
                    <a:pt x="751" y="1486"/>
                  </a:cubicBezTo>
                  <a:lnTo>
                    <a:pt x="751" y="1251"/>
                  </a:lnTo>
                  <a:cubicBezTo>
                    <a:pt x="765" y="1196"/>
                    <a:pt x="788" y="1176"/>
                    <a:pt x="828" y="1162"/>
                  </a:cubicBezTo>
                  <a:cubicBezTo>
                    <a:pt x="886" y="1141"/>
                    <a:pt x="933" y="1093"/>
                    <a:pt x="947" y="1033"/>
                  </a:cubicBezTo>
                  <a:cubicBezTo>
                    <a:pt x="968" y="940"/>
                    <a:pt x="916" y="850"/>
                    <a:pt x="829" y="821"/>
                  </a:cubicBezTo>
                  <a:cubicBezTo>
                    <a:pt x="788" y="806"/>
                    <a:pt x="764" y="788"/>
                    <a:pt x="750" y="730"/>
                  </a:cubicBezTo>
                  <a:lnTo>
                    <a:pt x="750" y="496"/>
                  </a:lnTo>
                  <a:cubicBezTo>
                    <a:pt x="750" y="226"/>
                    <a:pt x="505" y="4"/>
                    <a:pt x="204" y="0"/>
                  </a:cubicBezTo>
                  <a:cubicBezTo>
                    <a:pt x="203" y="0"/>
                    <a:pt x="202" y="0"/>
                    <a:pt x="2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1709;p42">
              <a:extLst>
                <a:ext uri="{FF2B5EF4-FFF2-40B4-BE49-F238E27FC236}">
                  <a16:creationId xmlns:a16="http://schemas.microsoft.com/office/drawing/2014/main" id="{567BCE5B-F8CB-4ADF-9817-303D9D1FE627}"/>
                </a:ext>
              </a:extLst>
            </p:cNvPr>
            <p:cNvSpPr/>
            <p:nvPr/>
          </p:nvSpPr>
          <p:spPr>
            <a:xfrm>
              <a:off x="2643749" y="978536"/>
              <a:ext cx="39249" cy="72891"/>
            </a:xfrm>
            <a:custGeom>
              <a:avLst/>
              <a:gdLst/>
              <a:ahLst/>
              <a:cxnLst/>
              <a:rect l="l" t="t" r="r" b="b"/>
              <a:pathLst>
                <a:path w="1036" h="1924" extrusionOk="0">
                  <a:moveTo>
                    <a:pt x="826" y="0"/>
                  </a:moveTo>
                  <a:cubicBezTo>
                    <a:pt x="753" y="0"/>
                    <a:pt x="683" y="44"/>
                    <a:pt x="655" y="117"/>
                  </a:cubicBezTo>
                  <a:lnTo>
                    <a:pt x="37" y="1671"/>
                  </a:lnTo>
                  <a:cubicBezTo>
                    <a:pt x="0" y="1765"/>
                    <a:pt x="46" y="1872"/>
                    <a:pt x="140" y="1911"/>
                  </a:cubicBezTo>
                  <a:cubicBezTo>
                    <a:pt x="162" y="1919"/>
                    <a:pt x="186" y="1924"/>
                    <a:pt x="208" y="1924"/>
                  </a:cubicBezTo>
                  <a:cubicBezTo>
                    <a:pt x="282" y="1924"/>
                    <a:pt x="351" y="1880"/>
                    <a:pt x="380" y="1807"/>
                  </a:cubicBezTo>
                  <a:lnTo>
                    <a:pt x="998" y="253"/>
                  </a:lnTo>
                  <a:cubicBezTo>
                    <a:pt x="1036" y="159"/>
                    <a:pt x="990" y="52"/>
                    <a:pt x="894" y="13"/>
                  </a:cubicBezTo>
                  <a:cubicBezTo>
                    <a:pt x="872" y="4"/>
                    <a:pt x="849" y="0"/>
                    <a:pt x="8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1710;p42">
              <a:extLst>
                <a:ext uri="{FF2B5EF4-FFF2-40B4-BE49-F238E27FC236}">
                  <a16:creationId xmlns:a16="http://schemas.microsoft.com/office/drawing/2014/main" id="{9CAE2733-FF35-4CE0-86B6-0924E5D43E8B}"/>
                </a:ext>
              </a:extLst>
            </p:cNvPr>
            <p:cNvSpPr/>
            <p:nvPr/>
          </p:nvSpPr>
          <p:spPr>
            <a:xfrm>
              <a:off x="2335403" y="748460"/>
              <a:ext cx="477313" cy="406392"/>
            </a:xfrm>
            <a:custGeom>
              <a:avLst/>
              <a:gdLst/>
              <a:ahLst/>
              <a:cxnLst/>
              <a:rect l="l" t="t" r="r" b="b"/>
              <a:pathLst>
                <a:path w="12599" h="10727" extrusionOk="0">
                  <a:moveTo>
                    <a:pt x="10849" y="378"/>
                  </a:moveTo>
                  <a:cubicBezTo>
                    <a:pt x="10913" y="378"/>
                    <a:pt x="10994" y="438"/>
                    <a:pt x="11079" y="499"/>
                  </a:cubicBezTo>
                  <a:cubicBezTo>
                    <a:pt x="11240" y="616"/>
                    <a:pt x="11385" y="675"/>
                    <a:pt x="11582" y="707"/>
                  </a:cubicBezTo>
                  <a:cubicBezTo>
                    <a:pt x="11680" y="723"/>
                    <a:pt x="11781" y="740"/>
                    <a:pt x="11823" y="781"/>
                  </a:cubicBezTo>
                  <a:cubicBezTo>
                    <a:pt x="11864" y="823"/>
                    <a:pt x="11882" y="925"/>
                    <a:pt x="11898" y="1022"/>
                  </a:cubicBezTo>
                  <a:cubicBezTo>
                    <a:pt x="11929" y="1211"/>
                    <a:pt x="11994" y="1371"/>
                    <a:pt x="12105" y="1525"/>
                  </a:cubicBezTo>
                  <a:cubicBezTo>
                    <a:pt x="12167" y="1611"/>
                    <a:pt x="12226" y="1692"/>
                    <a:pt x="12226" y="1755"/>
                  </a:cubicBezTo>
                  <a:cubicBezTo>
                    <a:pt x="12226" y="1820"/>
                    <a:pt x="12167" y="1901"/>
                    <a:pt x="12105" y="1986"/>
                  </a:cubicBezTo>
                  <a:cubicBezTo>
                    <a:pt x="11993" y="2142"/>
                    <a:pt x="11929" y="2300"/>
                    <a:pt x="11898" y="2489"/>
                  </a:cubicBezTo>
                  <a:cubicBezTo>
                    <a:pt x="11880" y="2587"/>
                    <a:pt x="11864" y="2688"/>
                    <a:pt x="11823" y="2730"/>
                  </a:cubicBezTo>
                  <a:cubicBezTo>
                    <a:pt x="11781" y="2771"/>
                    <a:pt x="11680" y="2789"/>
                    <a:pt x="11582" y="2805"/>
                  </a:cubicBezTo>
                  <a:cubicBezTo>
                    <a:pt x="11385" y="2837"/>
                    <a:pt x="11241" y="2895"/>
                    <a:pt x="11079" y="3012"/>
                  </a:cubicBezTo>
                  <a:cubicBezTo>
                    <a:pt x="10994" y="3074"/>
                    <a:pt x="10913" y="3133"/>
                    <a:pt x="10849" y="3133"/>
                  </a:cubicBezTo>
                  <a:cubicBezTo>
                    <a:pt x="10785" y="3133"/>
                    <a:pt x="10704" y="3074"/>
                    <a:pt x="10618" y="3012"/>
                  </a:cubicBezTo>
                  <a:cubicBezTo>
                    <a:pt x="10459" y="2897"/>
                    <a:pt x="10311" y="2837"/>
                    <a:pt x="10115" y="2805"/>
                  </a:cubicBezTo>
                  <a:cubicBezTo>
                    <a:pt x="10018" y="2787"/>
                    <a:pt x="9916" y="2771"/>
                    <a:pt x="9875" y="2730"/>
                  </a:cubicBezTo>
                  <a:cubicBezTo>
                    <a:pt x="9833" y="2688"/>
                    <a:pt x="9816" y="2587"/>
                    <a:pt x="9800" y="2489"/>
                  </a:cubicBezTo>
                  <a:cubicBezTo>
                    <a:pt x="9769" y="2300"/>
                    <a:pt x="9705" y="2141"/>
                    <a:pt x="9592" y="1986"/>
                  </a:cubicBezTo>
                  <a:cubicBezTo>
                    <a:pt x="9531" y="1901"/>
                    <a:pt x="9472" y="1820"/>
                    <a:pt x="9472" y="1755"/>
                  </a:cubicBezTo>
                  <a:cubicBezTo>
                    <a:pt x="9472" y="1691"/>
                    <a:pt x="9531" y="1611"/>
                    <a:pt x="9592" y="1525"/>
                  </a:cubicBezTo>
                  <a:cubicBezTo>
                    <a:pt x="9709" y="1365"/>
                    <a:pt x="9768" y="1218"/>
                    <a:pt x="9800" y="1022"/>
                  </a:cubicBezTo>
                  <a:cubicBezTo>
                    <a:pt x="9816" y="925"/>
                    <a:pt x="9833" y="823"/>
                    <a:pt x="9875" y="781"/>
                  </a:cubicBezTo>
                  <a:cubicBezTo>
                    <a:pt x="9916" y="740"/>
                    <a:pt x="10018" y="723"/>
                    <a:pt x="10115" y="707"/>
                  </a:cubicBezTo>
                  <a:cubicBezTo>
                    <a:pt x="10309" y="675"/>
                    <a:pt x="10459" y="614"/>
                    <a:pt x="10618" y="499"/>
                  </a:cubicBezTo>
                  <a:cubicBezTo>
                    <a:pt x="10704" y="438"/>
                    <a:pt x="10785" y="378"/>
                    <a:pt x="10849" y="378"/>
                  </a:cubicBezTo>
                  <a:close/>
                  <a:moveTo>
                    <a:pt x="2977" y="2945"/>
                  </a:moveTo>
                  <a:cubicBezTo>
                    <a:pt x="4233" y="2945"/>
                    <a:pt x="6113" y="2946"/>
                    <a:pt x="6113" y="2946"/>
                  </a:cubicBezTo>
                  <a:lnTo>
                    <a:pt x="6113" y="5416"/>
                  </a:lnTo>
                  <a:lnTo>
                    <a:pt x="1788" y="5416"/>
                  </a:lnTo>
                  <a:lnTo>
                    <a:pt x="1788" y="3053"/>
                  </a:lnTo>
                  <a:cubicBezTo>
                    <a:pt x="1788" y="3002"/>
                    <a:pt x="1824" y="2957"/>
                    <a:pt x="1875" y="2946"/>
                  </a:cubicBezTo>
                  <a:cubicBezTo>
                    <a:pt x="1877" y="2946"/>
                    <a:pt x="2349" y="2945"/>
                    <a:pt x="2977" y="2945"/>
                  </a:cubicBezTo>
                  <a:close/>
                  <a:moveTo>
                    <a:pt x="9578" y="2959"/>
                  </a:moveTo>
                  <a:cubicBezTo>
                    <a:pt x="9585" y="2968"/>
                    <a:pt x="9595" y="2979"/>
                    <a:pt x="9604" y="2988"/>
                  </a:cubicBezTo>
                  <a:cubicBezTo>
                    <a:pt x="9730" y="3112"/>
                    <a:pt x="9898" y="3140"/>
                    <a:pt x="10045" y="3164"/>
                  </a:cubicBezTo>
                  <a:cubicBezTo>
                    <a:pt x="10186" y="3188"/>
                    <a:pt x="10277" y="3224"/>
                    <a:pt x="10393" y="3307"/>
                  </a:cubicBezTo>
                  <a:cubicBezTo>
                    <a:pt x="10501" y="3384"/>
                    <a:pt x="10633" y="3478"/>
                    <a:pt x="10796" y="3494"/>
                  </a:cubicBezTo>
                  <a:lnTo>
                    <a:pt x="10796" y="4467"/>
                  </a:lnTo>
                  <a:lnTo>
                    <a:pt x="9910" y="3523"/>
                  </a:lnTo>
                  <a:cubicBezTo>
                    <a:pt x="9874" y="3485"/>
                    <a:pt x="9824" y="3465"/>
                    <a:pt x="9775" y="3465"/>
                  </a:cubicBezTo>
                  <a:cubicBezTo>
                    <a:pt x="9730" y="3465"/>
                    <a:pt x="9685" y="3481"/>
                    <a:pt x="9649" y="3514"/>
                  </a:cubicBezTo>
                  <a:lnTo>
                    <a:pt x="8559" y="4515"/>
                  </a:lnTo>
                  <a:lnTo>
                    <a:pt x="8448" y="4396"/>
                  </a:lnTo>
                  <a:cubicBezTo>
                    <a:pt x="8416" y="4362"/>
                    <a:pt x="8373" y="4344"/>
                    <a:pt x="8328" y="4344"/>
                  </a:cubicBezTo>
                  <a:cubicBezTo>
                    <a:pt x="8316" y="4344"/>
                    <a:pt x="8303" y="4346"/>
                    <a:pt x="8290" y="4349"/>
                  </a:cubicBezTo>
                  <a:cubicBezTo>
                    <a:pt x="8134" y="4387"/>
                    <a:pt x="8097" y="4557"/>
                    <a:pt x="8189" y="4656"/>
                  </a:cubicBezTo>
                  <a:lnTo>
                    <a:pt x="8731" y="5233"/>
                  </a:lnTo>
                  <a:cubicBezTo>
                    <a:pt x="8767" y="5272"/>
                    <a:pt x="8816" y="5292"/>
                    <a:pt x="8866" y="5292"/>
                  </a:cubicBezTo>
                  <a:cubicBezTo>
                    <a:pt x="8944" y="5292"/>
                    <a:pt x="9023" y="5242"/>
                    <a:pt x="9050" y="5143"/>
                  </a:cubicBezTo>
                  <a:cubicBezTo>
                    <a:pt x="9064" y="5095"/>
                    <a:pt x="9042" y="5028"/>
                    <a:pt x="9009" y="4994"/>
                  </a:cubicBezTo>
                  <a:lnTo>
                    <a:pt x="8811" y="4784"/>
                  </a:lnTo>
                  <a:lnTo>
                    <a:pt x="9767" y="3907"/>
                  </a:lnTo>
                  <a:lnTo>
                    <a:pt x="10798" y="5005"/>
                  </a:lnTo>
                  <a:lnTo>
                    <a:pt x="10798" y="5418"/>
                  </a:lnTo>
                  <a:lnTo>
                    <a:pt x="6473" y="5418"/>
                  </a:lnTo>
                  <a:lnTo>
                    <a:pt x="6473" y="4835"/>
                  </a:lnTo>
                  <a:lnTo>
                    <a:pt x="7483" y="3907"/>
                  </a:lnTo>
                  <a:lnTo>
                    <a:pt x="7606" y="4038"/>
                  </a:lnTo>
                  <a:cubicBezTo>
                    <a:pt x="7642" y="4077"/>
                    <a:pt x="7692" y="4096"/>
                    <a:pt x="7741" y="4096"/>
                  </a:cubicBezTo>
                  <a:cubicBezTo>
                    <a:pt x="7786" y="4096"/>
                    <a:pt x="7831" y="4080"/>
                    <a:pt x="7867" y="4047"/>
                  </a:cubicBezTo>
                  <a:cubicBezTo>
                    <a:pt x="7941" y="3978"/>
                    <a:pt x="7945" y="3863"/>
                    <a:pt x="7876" y="3787"/>
                  </a:cubicBezTo>
                  <a:lnTo>
                    <a:pt x="7627" y="3523"/>
                  </a:lnTo>
                  <a:cubicBezTo>
                    <a:pt x="7591" y="3485"/>
                    <a:pt x="7541" y="3465"/>
                    <a:pt x="7492" y="3465"/>
                  </a:cubicBezTo>
                  <a:cubicBezTo>
                    <a:pt x="7447" y="3465"/>
                    <a:pt x="7402" y="3481"/>
                    <a:pt x="7366" y="3514"/>
                  </a:cubicBezTo>
                  <a:lnTo>
                    <a:pt x="6473" y="4335"/>
                  </a:lnTo>
                  <a:lnTo>
                    <a:pt x="6473" y="2959"/>
                  </a:lnTo>
                  <a:close/>
                  <a:moveTo>
                    <a:pt x="6113" y="5809"/>
                  </a:moveTo>
                  <a:lnTo>
                    <a:pt x="6113" y="8266"/>
                  </a:lnTo>
                  <a:lnTo>
                    <a:pt x="1903" y="8266"/>
                  </a:lnTo>
                  <a:cubicBezTo>
                    <a:pt x="1840" y="8266"/>
                    <a:pt x="1790" y="8216"/>
                    <a:pt x="1790" y="8153"/>
                  </a:cubicBezTo>
                  <a:lnTo>
                    <a:pt x="1790" y="5809"/>
                  </a:lnTo>
                  <a:close/>
                  <a:moveTo>
                    <a:pt x="10799" y="5809"/>
                  </a:moveTo>
                  <a:lnTo>
                    <a:pt x="10799" y="8153"/>
                  </a:lnTo>
                  <a:cubicBezTo>
                    <a:pt x="10799" y="8216"/>
                    <a:pt x="10748" y="8266"/>
                    <a:pt x="10685" y="8266"/>
                  </a:cubicBezTo>
                  <a:lnTo>
                    <a:pt x="6475" y="8266"/>
                  </a:lnTo>
                  <a:lnTo>
                    <a:pt x="6475" y="5809"/>
                  </a:lnTo>
                  <a:close/>
                  <a:moveTo>
                    <a:pt x="9197" y="2108"/>
                  </a:moveTo>
                  <a:cubicBezTo>
                    <a:pt x="9223" y="2147"/>
                    <a:pt x="9250" y="2184"/>
                    <a:pt x="9275" y="2219"/>
                  </a:cubicBezTo>
                  <a:cubicBezTo>
                    <a:pt x="9362" y="2336"/>
                    <a:pt x="9395" y="2415"/>
                    <a:pt x="9420" y="2557"/>
                  </a:cubicBezTo>
                  <a:cubicBezTo>
                    <a:pt x="9422" y="2571"/>
                    <a:pt x="9425" y="2586"/>
                    <a:pt x="9427" y="2599"/>
                  </a:cubicBezTo>
                  <a:lnTo>
                    <a:pt x="1910" y="2599"/>
                  </a:lnTo>
                  <a:cubicBezTo>
                    <a:pt x="1775" y="2599"/>
                    <a:pt x="1665" y="2644"/>
                    <a:pt x="1570" y="2739"/>
                  </a:cubicBezTo>
                  <a:cubicBezTo>
                    <a:pt x="1478" y="2828"/>
                    <a:pt x="1429" y="2957"/>
                    <a:pt x="1429" y="3084"/>
                  </a:cubicBezTo>
                  <a:lnTo>
                    <a:pt x="1429" y="8178"/>
                  </a:lnTo>
                  <a:cubicBezTo>
                    <a:pt x="1429" y="8445"/>
                    <a:pt x="1644" y="8661"/>
                    <a:pt x="1912" y="8661"/>
                  </a:cubicBezTo>
                  <a:lnTo>
                    <a:pt x="10690" y="8661"/>
                  </a:lnTo>
                  <a:cubicBezTo>
                    <a:pt x="10690" y="8661"/>
                    <a:pt x="11174" y="8424"/>
                    <a:pt x="11160" y="8157"/>
                  </a:cubicBezTo>
                  <a:lnTo>
                    <a:pt x="11160" y="3396"/>
                  </a:lnTo>
                  <a:cubicBezTo>
                    <a:pt x="11217" y="3368"/>
                    <a:pt x="11259" y="3339"/>
                    <a:pt x="11297" y="3313"/>
                  </a:cubicBezTo>
                  <a:cubicBezTo>
                    <a:pt x="11391" y="3245"/>
                    <a:pt x="11475" y="3199"/>
                    <a:pt x="11586" y="3178"/>
                  </a:cubicBezTo>
                  <a:lnTo>
                    <a:pt x="11586" y="8675"/>
                  </a:lnTo>
                  <a:lnTo>
                    <a:pt x="11585" y="8675"/>
                  </a:lnTo>
                  <a:cubicBezTo>
                    <a:pt x="11589" y="8934"/>
                    <a:pt x="11120" y="9152"/>
                    <a:pt x="11120" y="9152"/>
                  </a:cubicBezTo>
                  <a:lnTo>
                    <a:pt x="1471" y="9152"/>
                  </a:lnTo>
                  <a:cubicBezTo>
                    <a:pt x="1211" y="9152"/>
                    <a:pt x="1001" y="8942"/>
                    <a:pt x="1001" y="8683"/>
                  </a:cubicBezTo>
                  <a:lnTo>
                    <a:pt x="1001" y="2577"/>
                  </a:lnTo>
                  <a:cubicBezTo>
                    <a:pt x="1001" y="2318"/>
                    <a:pt x="1211" y="2108"/>
                    <a:pt x="1471" y="2108"/>
                  </a:cubicBezTo>
                  <a:close/>
                  <a:moveTo>
                    <a:pt x="7424" y="9511"/>
                  </a:moveTo>
                  <a:lnTo>
                    <a:pt x="7424" y="9558"/>
                  </a:lnTo>
                  <a:cubicBezTo>
                    <a:pt x="7425" y="9660"/>
                    <a:pt x="7343" y="9740"/>
                    <a:pt x="7243" y="9740"/>
                  </a:cubicBezTo>
                  <a:lnTo>
                    <a:pt x="5378" y="9740"/>
                  </a:lnTo>
                  <a:cubicBezTo>
                    <a:pt x="5278" y="9740"/>
                    <a:pt x="5196" y="9660"/>
                    <a:pt x="5196" y="9558"/>
                  </a:cubicBezTo>
                  <a:lnTo>
                    <a:pt x="5196" y="9511"/>
                  </a:lnTo>
                  <a:close/>
                  <a:moveTo>
                    <a:pt x="10836" y="0"/>
                  </a:moveTo>
                  <a:cubicBezTo>
                    <a:pt x="10652" y="0"/>
                    <a:pt x="10506" y="106"/>
                    <a:pt x="10390" y="190"/>
                  </a:cubicBezTo>
                  <a:cubicBezTo>
                    <a:pt x="10280" y="270"/>
                    <a:pt x="10176" y="312"/>
                    <a:pt x="10042" y="334"/>
                  </a:cubicBezTo>
                  <a:cubicBezTo>
                    <a:pt x="9894" y="358"/>
                    <a:pt x="9727" y="387"/>
                    <a:pt x="9602" y="512"/>
                  </a:cubicBezTo>
                  <a:cubicBezTo>
                    <a:pt x="9393" y="722"/>
                    <a:pt x="9452" y="1064"/>
                    <a:pt x="9282" y="1302"/>
                  </a:cubicBezTo>
                  <a:cubicBezTo>
                    <a:pt x="9203" y="1412"/>
                    <a:pt x="9105" y="1546"/>
                    <a:pt x="9093" y="1714"/>
                  </a:cubicBezTo>
                  <a:lnTo>
                    <a:pt x="1479" y="1714"/>
                  </a:lnTo>
                  <a:cubicBezTo>
                    <a:pt x="1017" y="1714"/>
                    <a:pt x="641" y="2089"/>
                    <a:pt x="641" y="2551"/>
                  </a:cubicBezTo>
                  <a:lnTo>
                    <a:pt x="641" y="8678"/>
                  </a:lnTo>
                  <a:cubicBezTo>
                    <a:pt x="641" y="8854"/>
                    <a:pt x="695" y="9017"/>
                    <a:pt x="787" y="9152"/>
                  </a:cubicBezTo>
                  <a:lnTo>
                    <a:pt x="492" y="9152"/>
                  </a:lnTo>
                  <a:cubicBezTo>
                    <a:pt x="221" y="9152"/>
                    <a:pt x="0" y="9373"/>
                    <a:pt x="0" y="9644"/>
                  </a:cubicBezTo>
                  <a:cubicBezTo>
                    <a:pt x="0" y="10239"/>
                    <a:pt x="484" y="10725"/>
                    <a:pt x="1081" y="10725"/>
                  </a:cubicBezTo>
                  <a:lnTo>
                    <a:pt x="2934" y="10725"/>
                  </a:lnTo>
                  <a:cubicBezTo>
                    <a:pt x="3009" y="10725"/>
                    <a:pt x="3080" y="10682"/>
                    <a:pt x="3109" y="10613"/>
                  </a:cubicBezTo>
                  <a:cubicBezTo>
                    <a:pt x="3169" y="10469"/>
                    <a:pt x="3066" y="10332"/>
                    <a:pt x="2930" y="10332"/>
                  </a:cubicBezTo>
                  <a:lnTo>
                    <a:pt x="1084" y="10332"/>
                  </a:lnTo>
                  <a:cubicBezTo>
                    <a:pt x="698" y="10332"/>
                    <a:pt x="382" y="10017"/>
                    <a:pt x="383" y="9631"/>
                  </a:cubicBezTo>
                  <a:cubicBezTo>
                    <a:pt x="383" y="9566"/>
                    <a:pt x="438" y="9514"/>
                    <a:pt x="504" y="9514"/>
                  </a:cubicBezTo>
                  <a:lnTo>
                    <a:pt x="4835" y="9514"/>
                  </a:lnTo>
                  <a:lnTo>
                    <a:pt x="4835" y="9553"/>
                  </a:lnTo>
                  <a:cubicBezTo>
                    <a:pt x="4835" y="9857"/>
                    <a:pt x="5081" y="10103"/>
                    <a:pt x="5385" y="10103"/>
                  </a:cubicBezTo>
                  <a:lnTo>
                    <a:pt x="7233" y="10103"/>
                  </a:lnTo>
                  <a:cubicBezTo>
                    <a:pt x="7537" y="10103"/>
                    <a:pt x="7783" y="9857"/>
                    <a:pt x="7783" y="9553"/>
                  </a:cubicBezTo>
                  <a:lnTo>
                    <a:pt x="7783" y="9514"/>
                  </a:lnTo>
                  <a:lnTo>
                    <a:pt x="12077" y="9514"/>
                  </a:lnTo>
                  <a:cubicBezTo>
                    <a:pt x="12142" y="9514"/>
                    <a:pt x="12196" y="9568"/>
                    <a:pt x="12196" y="9634"/>
                  </a:cubicBezTo>
                  <a:cubicBezTo>
                    <a:pt x="12196" y="10019"/>
                    <a:pt x="11882" y="10333"/>
                    <a:pt x="11496" y="10333"/>
                  </a:cubicBezTo>
                  <a:lnTo>
                    <a:pt x="3783" y="10333"/>
                  </a:lnTo>
                  <a:cubicBezTo>
                    <a:pt x="3708" y="10333"/>
                    <a:pt x="3637" y="10377"/>
                    <a:pt x="3608" y="10446"/>
                  </a:cubicBezTo>
                  <a:cubicBezTo>
                    <a:pt x="3547" y="10589"/>
                    <a:pt x="3651" y="10726"/>
                    <a:pt x="3787" y="10726"/>
                  </a:cubicBezTo>
                  <a:lnTo>
                    <a:pt x="11516" y="10726"/>
                  </a:lnTo>
                  <a:cubicBezTo>
                    <a:pt x="12111" y="10726"/>
                    <a:pt x="12597" y="10242"/>
                    <a:pt x="12597" y="9645"/>
                  </a:cubicBezTo>
                  <a:cubicBezTo>
                    <a:pt x="12599" y="9372"/>
                    <a:pt x="12377" y="9152"/>
                    <a:pt x="12105" y="9152"/>
                  </a:cubicBezTo>
                  <a:lnTo>
                    <a:pt x="11801" y="9152"/>
                  </a:lnTo>
                  <a:cubicBezTo>
                    <a:pt x="11891" y="9018"/>
                    <a:pt x="11945" y="8855"/>
                    <a:pt x="11945" y="8682"/>
                  </a:cubicBezTo>
                  <a:lnTo>
                    <a:pt x="11945" y="3077"/>
                  </a:lnTo>
                  <a:cubicBezTo>
                    <a:pt x="11989" y="3053"/>
                    <a:pt x="12032" y="3025"/>
                    <a:pt x="12071" y="2986"/>
                  </a:cubicBezTo>
                  <a:cubicBezTo>
                    <a:pt x="12196" y="2860"/>
                    <a:pt x="12224" y="2693"/>
                    <a:pt x="12249" y="2545"/>
                  </a:cubicBezTo>
                  <a:cubicBezTo>
                    <a:pt x="12271" y="2410"/>
                    <a:pt x="12312" y="2308"/>
                    <a:pt x="12392" y="2197"/>
                  </a:cubicBezTo>
                  <a:cubicBezTo>
                    <a:pt x="12478" y="2079"/>
                    <a:pt x="12583" y="1934"/>
                    <a:pt x="12583" y="1749"/>
                  </a:cubicBezTo>
                  <a:cubicBezTo>
                    <a:pt x="12583" y="1565"/>
                    <a:pt x="12478" y="1419"/>
                    <a:pt x="12392" y="1302"/>
                  </a:cubicBezTo>
                  <a:cubicBezTo>
                    <a:pt x="12312" y="1189"/>
                    <a:pt x="12272" y="1089"/>
                    <a:pt x="12249" y="953"/>
                  </a:cubicBezTo>
                  <a:cubicBezTo>
                    <a:pt x="12224" y="806"/>
                    <a:pt x="12196" y="638"/>
                    <a:pt x="12071" y="512"/>
                  </a:cubicBezTo>
                  <a:cubicBezTo>
                    <a:pt x="11945" y="387"/>
                    <a:pt x="11778" y="359"/>
                    <a:pt x="11631" y="334"/>
                  </a:cubicBezTo>
                  <a:cubicBezTo>
                    <a:pt x="11486" y="310"/>
                    <a:pt x="11400" y="276"/>
                    <a:pt x="11282" y="190"/>
                  </a:cubicBezTo>
                  <a:cubicBezTo>
                    <a:pt x="11166" y="105"/>
                    <a:pt x="11020" y="0"/>
                    <a:pt x="10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1711;p42">
              <a:extLst>
                <a:ext uri="{FF2B5EF4-FFF2-40B4-BE49-F238E27FC236}">
                  <a16:creationId xmlns:a16="http://schemas.microsoft.com/office/drawing/2014/main" id="{A8EF3A2A-C453-4C0E-95B6-FD9FA1137A5B}"/>
                </a:ext>
              </a:extLst>
            </p:cNvPr>
            <p:cNvSpPr/>
            <p:nvPr/>
          </p:nvSpPr>
          <p:spPr>
            <a:xfrm>
              <a:off x="2716147" y="788278"/>
              <a:ext cx="60540" cy="53418"/>
            </a:xfrm>
            <a:custGeom>
              <a:avLst/>
              <a:gdLst/>
              <a:ahLst/>
              <a:cxnLst/>
              <a:rect l="l" t="t" r="r" b="b"/>
              <a:pathLst>
                <a:path w="1598" h="1410" extrusionOk="0">
                  <a:moveTo>
                    <a:pt x="1390" y="0"/>
                  </a:moveTo>
                  <a:cubicBezTo>
                    <a:pt x="1332" y="0"/>
                    <a:pt x="1275" y="28"/>
                    <a:pt x="1238" y="78"/>
                  </a:cubicBezTo>
                  <a:lnTo>
                    <a:pt x="635" y="923"/>
                  </a:lnTo>
                  <a:lnTo>
                    <a:pt x="348" y="578"/>
                  </a:lnTo>
                  <a:cubicBezTo>
                    <a:pt x="312" y="534"/>
                    <a:pt x="260" y="511"/>
                    <a:pt x="208" y="511"/>
                  </a:cubicBezTo>
                  <a:cubicBezTo>
                    <a:pt x="166" y="511"/>
                    <a:pt x="124" y="526"/>
                    <a:pt x="89" y="555"/>
                  </a:cubicBezTo>
                  <a:cubicBezTo>
                    <a:pt x="11" y="620"/>
                    <a:pt x="0" y="735"/>
                    <a:pt x="65" y="813"/>
                  </a:cubicBezTo>
                  <a:lnTo>
                    <a:pt x="506" y="1342"/>
                  </a:lnTo>
                  <a:cubicBezTo>
                    <a:pt x="541" y="1384"/>
                    <a:pt x="592" y="1409"/>
                    <a:pt x="648" y="1409"/>
                  </a:cubicBezTo>
                  <a:lnTo>
                    <a:pt x="654" y="1409"/>
                  </a:lnTo>
                  <a:cubicBezTo>
                    <a:pt x="712" y="1406"/>
                    <a:pt x="764" y="1379"/>
                    <a:pt x="796" y="1332"/>
                  </a:cubicBezTo>
                  <a:lnTo>
                    <a:pt x="1539" y="291"/>
                  </a:lnTo>
                  <a:cubicBezTo>
                    <a:pt x="1598" y="209"/>
                    <a:pt x="1580" y="94"/>
                    <a:pt x="1495" y="34"/>
                  </a:cubicBezTo>
                  <a:cubicBezTo>
                    <a:pt x="1463" y="11"/>
                    <a:pt x="1427" y="0"/>
                    <a:pt x="13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3" name="Google Shape;1672;p42">
            <a:extLst>
              <a:ext uri="{FF2B5EF4-FFF2-40B4-BE49-F238E27FC236}">
                <a16:creationId xmlns:a16="http://schemas.microsoft.com/office/drawing/2014/main" id="{ABF4D1E1-5BD4-479A-AEDA-DB90E89FF0D6}"/>
              </a:ext>
            </a:extLst>
          </p:cNvPr>
          <p:cNvSpPr txBox="1">
            <a:spLocks/>
          </p:cNvSpPr>
          <p:nvPr/>
        </p:nvSpPr>
        <p:spPr>
          <a:xfrm>
            <a:off x="5708685" y="3167534"/>
            <a:ext cx="1425793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300" dirty="0">
                <a:solidFill>
                  <a:schemeClr val="bg1"/>
                </a:solidFill>
              </a:rPr>
              <a:t>Abad 21</a:t>
            </a:r>
            <a:endParaRPr lang="en-ID" sz="2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675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8"/>
          <p:cNvSpPr txBox="1">
            <a:spLocks noGrp="1"/>
          </p:cNvSpPr>
          <p:nvPr>
            <p:ph type="title"/>
          </p:nvPr>
        </p:nvSpPr>
        <p:spPr>
          <a:xfrm>
            <a:off x="723900" y="383000"/>
            <a:ext cx="7704000" cy="721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Android Studio</a:t>
            </a:r>
            <a:endParaRPr sz="3600" dirty="0"/>
          </a:p>
        </p:txBody>
      </p:sp>
      <p:sp>
        <p:nvSpPr>
          <p:cNvPr id="667" name="Google Shape;667;p28"/>
          <p:cNvSpPr txBox="1">
            <a:spLocks noGrp="1"/>
          </p:cNvSpPr>
          <p:nvPr>
            <p:ph type="body" idx="1"/>
          </p:nvPr>
        </p:nvSpPr>
        <p:spPr>
          <a:xfrm>
            <a:off x="360343" y="1337418"/>
            <a:ext cx="7692300" cy="27828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5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Android Studio </a:t>
            </a:r>
            <a:r>
              <a:rPr lang="en-US" sz="15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US" sz="15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Integrated Development Environment (IDE) yang </a:t>
            </a:r>
            <a:r>
              <a:rPr lang="en-US" sz="15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diperkenalkan</a:t>
            </a:r>
            <a:r>
              <a:rPr lang="en-US" sz="15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oleh Google pada </a:t>
            </a:r>
            <a:r>
              <a:rPr lang="en-US" sz="15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tahun</a:t>
            </a:r>
            <a:r>
              <a:rPr lang="en-US" sz="15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2013 </a:t>
            </a:r>
            <a:r>
              <a:rPr lang="en-US" sz="15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sebagai</a:t>
            </a:r>
            <a:r>
              <a:rPr lang="en-US" sz="15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5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pengganti</a:t>
            </a:r>
            <a:r>
              <a:rPr lang="en-US" sz="15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Eclipse </a:t>
            </a:r>
            <a:r>
              <a:rPr lang="en-US" sz="15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US" sz="15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5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pengembangan</a:t>
            </a:r>
            <a:r>
              <a:rPr lang="en-US" sz="15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5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aplikasi</a:t>
            </a:r>
            <a:r>
              <a:rPr lang="en-US" sz="15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Android. IDE </a:t>
            </a:r>
            <a:r>
              <a:rPr lang="en-US" sz="15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ini</a:t>
            </a:r>
            <a:r>
              <a:rPr lang="en-US" sz="15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5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memudahkan</a:t>
            </a:r>
            <a:r>
              <a:rPr lang="en-US" sz="15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5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pengembang</a:t>
            </a:r>
            <a:r>
              <a:rPr lang="en-US" sz="15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5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US" sz="15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5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pengelolaan</a:t>
            </a:r>
            <a:r>
              <a:rPr lang="en-US" sz="15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5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proyek</a:t>
            </a:r>
            <a:r>
              <a:rPr lang="en-US" sz="15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5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perancangan</a:t>
            </a:r>
            <a:r>
              <a:rPr lang="en-US" sz="15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5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antarmuka</a:t>
            </a:r>
            <a:r>
              <a:rPr lang="en-US" sz="15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5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pengguna</a:t>
            </a:r>
            <a:r>
              <a:rPr lang="en-US" sz="15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5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US" sz="15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editor tata </a:t>
            </a:r>
            <a:r>
              <a:rPr lang="en-US" sz="15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letak</a:t>
            </a:r>
            <a:r>
              <a:rPr lang="en-US" sz="15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visual, dan </a:t>
            </a:r>
            <a:r>
              <a:rPr lang="en-US" sz="15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pengujian</a:t>
            </a:r>
            <a:r>
              <a:rPr lang="en-US" sz="15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5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aplikasi</a:t>
            </a:r>
            <a:r>
              <a:rPr lang="en-US" sz="15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5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menggunakan</a:t>
            </a:r>
            <a:r>
              <a:rPr lang="en-US" sz="15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emulator </a:t>
            </a:r>
            <a:r>
              <a:rPr lang="en-US" sz="15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bawaan</a:t>
            </a:r>
            <a:r>
              <a:rPr lang="en-US" sz="15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Android Studio juga </a:t>
            </a:r>
            <a:r>
              <a:rPr lang="en-US" sz="15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terintegrasi</a:t>
            </a:r>
            <a:r>
              <a:rPr lang="en-US" sz="15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5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kuat</a:t>
            </a:r>
            <a:r>
              <a:rPr lang="en-US" sz="15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5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US" sz="15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5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alat</a:t>
            </a:r>
            <a:r>
              <a:rPr lang="en-US" sz="15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US" sz="15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layanan</a:t>
            </a:r>
            <a:r>
              <a:rPr lang="en-US" sz="15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Android, </a:t>
            </a:r>
            <a:r>
              <a:rPr lang="en-US" sz="15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termasuk</a:t>
            </a:r>
            <a:r>
              <a:rPr lang="en-US" sz="15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Android SDK dan </a:t>
            </a:r>
            <a:r>
              <a:rPr lang="en-US" sz="15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Layanan</a:t>
            </a:r>
            <a:r>
              <a:rPr lang="en-US" sz="15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Google Play. </a:t>
            </a:r>
            <a:r>
              <a:rPr lang="en-US" sz="15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Perbaruan</a:t>
            </a:r>
            <a:r>
              <a:rPr lang="en-US" sz="15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5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reguler</a:t>
            </a:r>
            <a:r>
              <a:rPr lang="en-US" sz="15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5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meningkatkan</a:t>
            </a:r>
            <a:r>
              <a:rPr lang="en-US" sz="15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5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kinerja</a:t>
            </a:r>
            <a:r>
              <a:rPr lang="en-US" sz="15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US" sz="15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memperkenalkan</a:t>
            </a:r>
            <a:r>
              <a:rPr lang="en-US" sz="15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5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fitur</a:t>
            </a:r>
            <a:r>
              <a:rPr lang="en-US" sz="15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5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baru</a:t>
            </a:r>
            <a:r>
              <a:rPr lang="en-US" sz="15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5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menjadikannya</a:t>
            </a:r>
            <a:r>
              <a:rPr lang="en-US" sz="15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5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pilihan</a:t>
            </a:r>
            <a:r>
              <a:rPr lang="en-US" sz="15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5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utama</a:t>
            </a:r>
            <a:r>
              <a:rPr lang="en-US" sz="15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5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pengembang</a:t>
            </a:r>
            <a:r>
              <a:rPr lang="en-US" sz="15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Android global </a:t>
            </a:r>
            <a:r>
              <a:rPr lang="en-US" sz="15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US" sz="15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5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menciptakan</a:t>
            </a:r>
            <a:r>
              <a:rPr lang="en-US" sz="15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5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aplikasi</a:t>
            </a:r>
            <a:r>
              <a:rPr lang="en-US" sz="15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5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inovatif</a:t>
            </a:r>
            <a:r>
              <a:rPr lang="en-US" sz="15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US" sz="15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responsif</a:t>
            </a:r>
            <a:r>
              <a:rPr lang="en-US" sz="15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5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menggunakan</a:t>
            </a:r>
            <a:r>
              <a:rPr lang="en-US" sz="15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5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berbagai</a:t>
            </a:r>
            <a:r>
              <a:rPr lang="en-US" sz="15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5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bahasa</a:t>
            </a:r>
            <a:r>
              <a:rPr lang="en-US" sz="15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5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pemrograman</a:t>
            </a:r>
            <a:r>
              <a:rPr lang="en-US" sz="15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5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seperti</a:t>
            </a:r>
            <a:r>
              <a:rPr lang="en-US" sz="15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Java, Kotlin, C++, dan Dart.</a:t>
            </a:r>
            <a:endParaRPr lang="en-ID" sz="15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400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8"/>
          <p:cNvSpPr txBox="1">
            <a:spLocks noGrp="1"/>
          </p:cNvSpPr>
          <p:nvPr>
            <p:ph type="title"/>
          </p:nvPr>
        </p:nvSpPr>
        <p:spPr>
          <a:xfrm>
            <a:off x="723900" y="383000"/>
            <a:ext cx="7704000" cy="721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Flutter</a:t>
            </a:r>
            <a:endParaRPr sz="3600" dirty="0"/>
          </a:p>
        </p:txBody>
      </p:sp>
      <p:sp>
        <p:nvSpPr>
          <p:cNvPr id="667" name="Google Shape;667;p28"/>
          <p:cNvSpPr txBox="1">
            <a:spLocks noGrp="1"/>
          </p:cNvSpPr>
          <p:nvPr>
            <p:ph type="body" idx="1"/>
          </p:nvPr>
        </p:nvSpPr>
        <p:spPr>
          <a:xfrm>
            <a:off x="360343" y="1337418"/>
            <a:ext cx="7692300" cy="27828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Flutter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adalah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framework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pengembangan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aplikasi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seluler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sumber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terbuka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yang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dibuat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oleh Google pada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tahun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2015.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Berfokus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pada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pembuatan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antarmuka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pengguna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yang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konsisten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di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berbagai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platform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seperti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iOS, Android, dan web, Flutter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diperkenalkan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ke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publik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pada Google I/O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tahun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2017.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Versi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stabil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pertama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, Flutter 1.0,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dirilis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pada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Desember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2018, dan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sejak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itu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mengalami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pertumbuhan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pesat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Didukung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oleh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komunitas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pengembang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dan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perusahaan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besar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seperti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Alibaba dan Tencent, Flutter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terus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berkembang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dengan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penambahan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dukungan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untuk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desktop dan web,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menjadikannya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alat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populer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untuk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pengembangan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aplikasi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seluler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modern.</a:t>
            </a:r>
            <a:endParaRPr lang="en-ID" sz="15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23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8"/>
          <p:cNvSpPr txBox="1">
            <a:spLocks noGrp="1"/>
          </p:cNvSpPr>
          <p:nvPr>
            <p:ph type="title"/>
          </p:nvPr>
        </p:nvSpPr>
        <p:spPr>
          <a:xfrm>
            <a:off x="723900" y="383000"/>
            <a:ext cx="7704000" cy="721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Dart</a:t>
            </a:r>
            <a:endParaRPr sz="3600" dirty="0"/>
          </a:p>
        </p:txBody>
      </p:sp>
      <p:sp>
        <p:nvSpPr>
          <p:cNvPr id="667" name="Google Shape;667;p28"/>
          <p:cNvSpPr txBox="1">
            <a:spLocks noGrp="1"/>
          </p:cNvSpPr>
          <p:nvPr>
            <p:ph type="body" idx="1"/>
          </p:nvPr>
        </p:nvSpPr>
        <p:spPr>
          <a:xfrm>
            <a:off x="360343" y="1337418"/>
            <a:ext cx="7692300" cy="27828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Dart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adalah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bahasa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pemrograman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yang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dikembangkan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oleh Google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sebagai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pengganti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JavaScript pada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tahun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2011.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Dirancang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untuk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membangun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aplikasi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web,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seluler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, desktop, dan server, Dart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memiliki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keunggulan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dalam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penggunaannya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di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berbagai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platform. Dart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digunakan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dalam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pengembangan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aplikasi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seluler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dengan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kerangka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Flutter, juga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dikembangkan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oleh Google.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Kelebihan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lainnya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meliputi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sintaksis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yang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jelas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mudah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dipahami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, dan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mendukung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paradigma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pemrograman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berorientasi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objek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. Fitur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menonjol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Dart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termasuk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hot reload, yang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memungkinkan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pengembang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melihat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perubahan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kode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tanpa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harus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memulai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ulang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aplikasi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mendukung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pengembangan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yang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cepat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 dan </a:t>
            </a:r>
            <a:r>
              <a:rPr lang="en-ID" sz="1500" b="0" i="0" dirty="0" err="1">
                <a:solidFill>
                  <a:srgbClr val="D1D5DB"/>
                </a:solidFill>
                <a:effectLst/>
                <a:latin typeface="Söhne"/>
              </a:rPr>
              <a:t>berulang</a:t>
            </a:r>
            <a:r>
              <a:rPr lang="en-ID" sz="1500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en-ID" sz="15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945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9"/>
          <p:cNvSpPr txBox="1">
            <a:spLocks noGrp="1"/>
          </p:cNvSpPr>
          <p:nvPr>
            <p:ph type="title"/>
          </p:nvPr>
        </p:nvSpPr>
        <p:spPr>
          <a:xfrm>
            <a:off x="719950" y="375589"/>
            <a:ext cx="7704000" cy="11293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Kelebihan Aplikasi</a:t>
            </a:r>
            <a:endParaRPr sz="3600" dirty="0"/>
          </a:p>
        </p:txBody>
      </p:sp>
      <p:sp>
        <p:nvSpPr>
          <p:cNvPr id="674" name="Google Shape;674;p29"/>
          <p:cNvSpPr txBox="1">
            <a:spLocks noGrp="1"/>
          </p:cNvSpPr>
          <p:nvPr>
            <p:ph type="subTitle" idx="1"/>
          </p:nvPr>
        </p:nvSpPr>
        <p:spPr>
          <a:xfrm>
            <a:off x="599081" y="2105017"/>
            <a:ext cx="2693662" cy="6618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Aksesibilitas dan Kemudahan dalam Melakukan Reservasi</a:t>
            </a:r>
            <a:endParaRPr dirty="0"/>
          </a:p>
        </p:txBody>
      </p:sp>
      <p:sp>
        <p:nvSpPr>
          <p:cNvPr id="675" name="Google Shape;675;p29"/>
          <p:cNvSpPr txBox="1">
            <a:spLocks noGrp="1"/>
          </p:cNvSpPr>
          <p:nvPr>
            <p:ph type="title" idx="2"/>
          </p:nvPr>
        </p:nvSpPr>
        <p:spPr>
          <a:xfrm>
            <a:off x="1328951" y="1681834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677" name="Google Shape;677;p29"/>
          <p:cNvSpPr txBox="1">
            <a:spLocks noGrp="1"/>
          </p:cNvSpPr>
          <p:nvPr>
            <p:ph type="subTitle" idx="4"/>
          </p:nvPr>
        </p:nvSpPr>
        <p:spPr>
          <a:xfrm>
            <a:off x="1081323" y="3638511"/>
            <a:ext cx="2316900" cy="6341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Keamanan dan Pemantauan</a:t>
            </a:r>
            <a:endParaRPr dirty="0"/>
          </a:p>
        </p:txBody>
      </p:sp>
      <p:sp>
        <p:nvSpPr>
          <p:cNvPr id="678" name="Google Shape;678;p29"/>
          <p:cNvSpPr txBox="1">
            <a:spLocks noGrp="1"/>
          </p:cNvSpPr>
          <p:nvPr>
            <p:ph type="title" idx="5"/>
          </p:nvPr>
        </p:nvSpPr>
        <p:spPr>
          <a:xfrm>
            <a:off x="1637708" y="3132323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680" name="Google Shape;680;p29"/>
          <p:cNvSpPr txBox="1">
            <a:spLocks noGrp="1"/>
          </p:cNvSpPr>
          <p:nvPr>
            <p:ph type="subTitle" idx="7"/>
          </p:nvPr>
        </p:nvSpPr>
        <p:spPr>
          <a:xfrm>
            <a:off x="4951382" y="2176483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Pembayaran</a:t>
            </a:r>
            <a:r>
              <a:rPr lang="en-US" dirty="0"/>
              <a:t> </a:t>
            </a:r>
            <a:r>
              <a:rPr lang="en-US" dirty="0" err="1"/>
              <a:t>Elektronik</a:t>
            </a:r>
            <a:endParaRPr dirty="0"/>
          </a:p>
        </p:txBody>
      </p:sp>
      <p:sp>
        <p:nvSpPr>
          <p:cNvPr id="681" name="Google Shape;681;p29"/>
          <p:cNvSpPr txBox="1">
            <a:spLocks noGrp="1"/>
          </p:cNvSpPr>
          <p:nvPr>
            <p:ph type="title" idx="8"/>
          </p:nvPr>
        </p:nvSpPr>
        <p:spPr>
          <a:xfrm>
            <a:off x="5560832" y="1733571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6" name="Google Shape;678;p29">
            <a:extLst>
              <a:ext uri="{FF2B5EF4-FFF2-40B4-BE49-F238E27FC236}">
                <a16:creationId xmlns:a16="http://schemas.microsoft.com/office/drawing/2014/main" id="{DA85BADC-C16A-4E9E-9011-DEAEE7CB493D}"/>
              </a:ext>
            </a:extLst>
          </p:cNvPr>
          <p:cNvSpPr txBox="1">
            <a:spLocks/>
          </p:cNvSpPr>
          <p:nvPr/>
        </p:nvSpPr>
        <p:spPr>
          <a:xfrm>
            <a:off x="6549177" y="3159083"/>
            <a:ext cx="10980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17" name="Google Shape;677;p29">
            <a:extLst>
              <a:ext uri="{FF2B5EF4-FFF2-40B4-BE49-F238E27FC236}">
                <a16:creationId xmlns:a16="http://schemas.microsoft.com/office/drawing/2014/main" id="{1574D42D-406C-424D-AF72-02E0166A054A}"/>
              </a:ext>
            </a:extLst>
          </p:cNvPr>
          <p:cNvSpPr txBox="1">
            <a:spLocks/>
          </p:cNvSpPr>
          <p:nvPr/>
        </p:nvSpPr>
        <p:spPr>
          <a:xfrm>
            <a:off x="5841414" y="3638511"/>
            <a:ext cx="2513525" cy="462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ID" sz="2000"/>
              <a:t>Optimalisasi Operasional</a:t>
            </a:r>
            <a:endParaRPr lang="en-ID" sz="2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739</TotalTime>
  <Words>809</Words>
  <Application>Microsoft Office PowerPoint</Application>
  <PresentationFormat>On-screen Show (16:9)</PresentationFormat>
  <Paragraphs>68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Arial</vt:lpstr>
      <vt:lpstr>Arial Narrow</vt:lpstr>
      <vt:lpstr>Calibri</vt:lpstr>
      <vt:lpstr>IBM Plex Mono</vt:lpstr>
      <vt:lpstr>Livvic</vt:lpstr>
      <vt:lpstr>Oswald</vt:lpstr>
      <vt:lpstr>Roboto</vt:lpstr>
      <vt:lpstr>Roboto Condensed Light</vt:lpstr>
      <vt:lpstr>Söhne</vt:lpstr>
      <vt:lpstr>Symbol</vt:lpstr>
      <vt:lpstr>Times New Roman</vt:lpstr>
      <vt:lpstr>Software Development Bussines Plan by Slidesgo</vt:lpstr>
      <vt:lpstr>PROJECT APLIKASI RENTAL MOBIL</vt:lpstr>
      <vt:lpstr>Latar Belakang</vt:lpstr>
      <vt:lpstr>Rumusan Masalah</vt:lpstr>
      <vt:lpstr>Tujuan dan Manfaat</vt:lpstr>
      <vt:lpstr>Sejarah Perkembangan Industri Rental Mobil</vt:lpstr>
      <vt:lpstr>Android Studio</vt:lpstr>
      <vt:lpstr>Flutter</vt:lpstr>
      <vt:lpstr>Dart</vt:lpstr>
      <vt:lpstr>Kelebihan Aplikasi</vt:lpstr>
      <vt:lpstr>Kekurangan Aplikasi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yang digunakan</vt:lpstr>
      <vt:lpstr>Kesimpulan</vt:lpstr>
      <vt:lpstr>Referensi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APLIKASI PEMESANAN RENTAL MOBIL</dc:title>
  <dc:creator>Aditya Nugraha</dc:creator>
  <cp:lastModifiedBy>muhammad irshad</cp:lastModifiedBy>
  <cp:revision>10</cp:revision>
  <dcterms:modified xsi:type="dcterms:W3CDTF">2024-01-02T06:30:06Z</dcterms:modified>
</cp:coreProperties>
</file>